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75" r:id="rId1"/>
    <p:sldMasterId id="2147483859" r:id="rId2"/>
    <p:sldMasterId id="2147483889" r:id="rId3"/>
  </p:sldMasterIdLst>
  <p:notesMasterIdLst>
    <p:notesMasterId r:id="rId26"/>
  </p:notesMasterIdLst>
  <p:sldIdLst>
    <p:sldId id="256" r:id="rId4"/>
    <p:sldId id="257" r:id="rId5"/>
    <p:sldId id="260" r:id="rId6"/>
    <p:sldId id="261" r:id="rId7"/>
    <p:sldId id="271" r:id="rId8"/>
    <p:sldId id="263" r:id="rId9"/>
    <p:sldId id="272" r:id="rId10"/>
    <p:sldId id="282" r:id="rId11"/>
    <p:sldId id="273" r:id="rId12"/>
    <p:sldId id="276" r:id="rId13"/>
    <p:sldId id="280" r:id="rId14"/>
    <p:sldId id="292" r:id="rId15"/>
    <p:sldId id="265" r:id="rId16"/>
    <p:sldId id="283" r:id="rId17"/>
    <p:sldId id="284" r:id="rId18"/>
    <p:sldId id="285" r:id="rId19"/>
    <p:sldId id="286" r:id="rId20"/>
    <p:sldId id="287" r:id="rId21"/>
    <p:sldId id="288" r:id="rId22"/>
    <p:sldId id="289" r:id="rId23"/>
    <p:sldId id="290" r:id="rId24"/>
    <p:sldId id="291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FF66"/>
    <a:srgbClr val="FCB6B6"/>
    <a:srgbClr val="FF6161"/>
    <a:srgbClr val="FF0000"/>
    <a:srgbClr val="0070C0"/>
    <a:srgbClr val="FF9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883" autoAdjust="0"/>
    <p:restoredTop sz="91475" autoAdjust="0"/>
  </p:normalViewPr>
  <p:slideViewPr>
    <p:cSldViewPr snapToGrid="0">
      <p:cViewPr varScale="1">
        <p:scale>
          <a:sx n="116" d="100"/>
          <a:sy n="116" d="100"/>
        </p:scale>
        <p:origin x="342" y="108"/>
      </p:cViewPr>
      <p:guideLst/>
    </p:cSldViewPr>
  </p:slideViewPr>
  <p:outlineViewPr>
    <p:cViewPr>
      <p:scale>
        <a:sx n="33" d="100"/>
        <a:sy n="33" d="100"/>
      </p:scale>
      <p:origin x="0" y="-2784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8926dcced00c443d/Documents/orbit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&#22823;&#29983;\OneDrive\Documents\orbit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cap="none" spc="0" normalizeH="0" baseline="0">
                <a:solidFill>
                  <a:schemeClr val="dk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pPr>
            <a:r>
              <a:rPr lang="en-US" altLang="ja-JP" sz="1800" b="1" i="0" baseline="0" dirty="0" smtClean="0">
                <a:effectLst/>
              </a:rPr>
              <a:t>X-</a:t>
            </a:r>
            <a:r>
              <a:rPr lang="ja-JP" altLang="ja-JP" sz="1800" b="1" i="0" baseline="0" dirty="0" smtClean="0">
                <a:effectLst/>
              </a:rPr>
              <a:t>方向軌道</a:t>
            </a:r>
            <a:endParaRPr lang="ja-JP" altLang="ja-JP" dirty="0">
              <a:effectLst/>
            </a:endParaRPr>
          </a:p>
        </c:rich>
      </c:tx>
      <c:layout>
        <c:manualLayout>
          <c:xMode val="edge"/>
          <c:yMode val="edge"/>
          <c:x val="0.42043950128905183"/>
          <c:y val="3.280310594091281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cap="none" spc="0" normalizeH="0" baseline="0">
              <a:solidFill>
                <a:schemeClr val="dk1">
                  <a:lumMod val="50000"/>
                  <a:lumOff val="50000"/>
                </a:schemeClr>
              </a:solidFill>
              <a:latin typeface="+mj-lt"/>
              <a:ea typeface="+mj-ea"/>
              <a:cs typeface="+mj-cs"/>
            </a:defRPr>
          </a:pPr>
          <a:endParaRPr lang="ja-JP"/>
        </a:p>
      </c:txPr>
    </c:title>
    <c:autoTitleDeleted val="0"/>
    <c:plotArea>
      <c:layout>
        <c:manualLayout>
          <c:layoutTarget val="inner"/>
          <c:xMode val="edge"/>
          <c:yMode val="edge"/>
          <c:x val="7.3387374067324554E-2"/>
          <c:y val="3.9648034875468897E-2"/>
          <c:w val="0.86521483157146795"/>
          <c:h val="0.76354146073102447"/>
        </c:manualLayout>
      </c:layout>
      <c:scatterChart>
        <c:scatterStyle val="smoothMarker"/>
        <c:varyColors val="0"/>
        <c:ser>
          <c:idx val="0"/>
          <c:order val="0"/>
          <c:tx>
            <c:strRef>
              <c:f>Sheet1!$L$1</c:f>
              <c:strCache>
                <c:ptCount val="1"/>
                <c:pt idx="0">
                  <c:v>x_i=0.02814[m]</c:v>
                </c:pt>
              </c:strCache>
            </c:strRef>
          </c:tx>
          <c:spPr>
            <a:ln w="25400" cap="rnd">
              <a:solidFill>
                <a:srgbClr val="002060"/>
              </a:solidFill>
              <a:round/>
            </a:ln>
            <a:effectLst/>
          </c:spPr>
          <c:marker>
            <c:symbol val="none"/>
          </c:marker>
          <c:xVal>
            <c:numRef>
              <c:f>Sheet1!$R$2:$R$600</c:f>
              <c:numCache>
                <c:formatCode>General</c:formatCode>
                <c:ptCount val="599"/>
                <c:pt idx="0">
                  <c:v>0.01</c:v>
                </c:pt>
                <c:pt idx="1">
                  <c:v>0.02</c:v>
                </c:pt>
                <c:pt idx="2">
                  <c:v>0.03</c:v>
                </c:pt>
                <c:pt idx="3">
                  <c:v>0.04</c:v>
                </c:pt>
                <c:pt idx="4">
                  <c:v>0.05</c:v>
                </c:pt>
                <c:pt idx="5">
                  <c:v>6.0000000000000005E-2</c:v>
                </c:pt>
                <c:pt idx="6">
                  <c:v>7.0000000000000007E-2</c:v>
                </c:pt>
                <c:pt idx="7">
                  <c:v>0.08</c:v>
                </c:pt>
                <c:pt idx="8">
                  <c:v>0.09</c:v>
                </c:pt>
                <c:pt idx="9">
                  <c:v>9.9999999999999992E-2</c:v>
                </c:pt>
                <c:pt idx="10">
                  <c:v>0.10999999999999999</c:v>
                </c:pt>
                <c:pt idx="11">
                  <c:v>0.11999999999999998</c:v>
                </c:pt>
                <c:pt idx="12">
                  <c:v>0.12999999999999998</c:v>
                </c:pt>
                <c:pt idx="13">
                  <c:v>0.13999999999999999</c:v>
                </c:pt>
                <c:pt idx="14">
                  <c:v>0.15</c:v>
                </c:pt>
                <c:pt idx="15">
                  <c:v>0.16</c:v>
                </c:pt>
                <c:pt idx="16">
                  <c:v>0.17</c:v>
                </c:pt>
                <c:pt idx="17">
                  <c:v>0.18000000000000002</c:v>
                </c:pt>
                <c:pt idx="18">
                  <c:v>0.19000000000000003</c:v>
                </c:pt>
                <c:pt idx="19">
                  <c:v>0.20000000000000004</c:v>
                </c:pt>
                <c:pt idx="20">
                  <c:v>0.21000000000000005</c:v>
                </c:pt>
                <c:pt idx="21">
                  <c:v>0.22000000000000006</c:v>
                </c:pt>
                <c:pt idx="22">
                  <c:v>0.23000000000000007</c:v>
                </c:pt>
                <c:pt idx="23">
                  <c:v>0.24000000000000007</c:v>
                </c:pt>
                <c:pt idx="24">
                  <c:v>0.25000000000000006</c:v>
                </c:pt>
                <c:pt idx="25">
                  <c:v>0.26000000000000006</c:v>
                </c:pt>
                <c:pt idx="26">
                  <c:v>0.27000000000000007</c:v>
                </c:pt>
                <c:pt idx="27">
                  <c:v>0.28000000000000008</c:v>
                </c:pt>
                <c:pt idx="28">
                  <c:v>0.29000000000000009</c:v>
                </c:pt>
                <c:pt idx="29">
                  <c:v>0.3000000000000001</c:v>
                </c:pt>
                <c:pt idx="30">
                  <c:v>0.31000000000000011</c:v>
                </c:pt>
                <c:pt idx="31">
                  <c:v>0.32000000000000012</c:v>
                </c:pt>
                <c:pt idx="32">
                  <c:v>0.33000000000000013</c:v>
                </c:pt>
                <c:pt idx="33">
                  <c:v>0.34000000000000014</c:v>
                </c:pt>
                <c:pt idx="34">
                  <c:v>0.35000000000000014</c:v>
                </c:pt>
                <c:pt idx="35">
                  <c:v>0.36000000000000015</c:v>
                </c:pt>
                <c:pt idx="36">
                  <c:v>0.37000000000000016</c:v>
                </c:pt>
                <c:pt idx="37">
                  <c:v>0.38000000000000017</c:v>
                </c:pt>
                <c:pt idx="38">
                  <c:v>0.39000000000000018</c:v>
                </c:pt>
                <c:pt idx="39">
                  <c:v>0.40000000000000019</c:v>
                </c:pt>
                <c:pt idx="40">
                  <c:v>0.4100000000000002</c:v>
                </c:pt>
                <c:pt idx="41">
                  <c:v>0.42000000000000021</c:v>
                </c:pt>
                <c:pt idx="42">
                  <c:v>0.43000000000000022</c:v>
                </c:pt>
                <c:pt idx="43">
                  <c:v>0.44000000000000022</c:v>
                </c:pt>
                <c:pt idx="44">
                  <c:v>0.45000000000000023</c:v>
                </c:pt>
                <c:pt idx="45">
                  <c:v>0.46000000000000024</c:v>
                </c:pt>
                <c:pt idx="46">
                  <c:v>0.47000000000000025</c:v>
                </c:pt>
                <c:pt idx="47">
                  <c:v>0.48000000000000026</c:v>
                </c:pt>
                <c:pt idx="48">
                  <c:v>0.49000000000000027</c:v>
                </c:pt>
                <c:pt idx="49">
                  <c:v>0.50000000000000022</c:v>
                </c:pt>
                <c:pt idx="50">
                  <c:v>0.51000000000000023</c:v>
                </c:pt>
                <c:pt idx="51">
                  <c:v>0.52000000000000024</c:v>
                </c:pt>
                <c:pt idx="52">
                  <c:v>0.53000000000000025</c:v>
                </c:pt>
                <c:pt idx="53">
                  <c:v>0.54000000000000026</c:v>
                </c:pt>
                <c:pt idx="54">
                  <c:v>0.55000000000000027</c:v>
                </c:pt>
                <c:pt idx="55">
                  <c:v>0.56000000000000028</c:v>
                </c:pt>
                <c:pt idx="56">
                  <c:v>0.57000000000000028</c:v>
                </c:pt>
                <c:pt idx="57">
                  <c:v>0.58000000000000029</c:v>
                </c:pt>
                <c:pt idx="58">
                  <c:v>0.5900000000000003</c:v>
                </c:pt>
                <c:pt idx="59">
                  <c:v>0.60000000000000031</c:v>
                </c:pt>
                <c:pt idx="60">
                  <c:v>0.61000000000000032</c:v>
                </c:pt>
                <c:pt idx="61">
                  <c:v>0.62000000000000033</c:v>
                </c:pt>
                <c:pt idx="62">
                  <c:v>0.63000000000000034</c:v>
                </c:pt>
                <c:pt idx="63">
                  <c:v>0.64000000000000035</c:v>
                </c:pt>
                <c:pt idx="64">
                  <c:v>0.65000000000000036</c:v>
                </c:pt>
                <c:pt idx="65">
                  <c:v>0.66000000000000036</c:v>
                </c:pt>
                <c:pt idx="66">
                  <c:v>0.67000000000000037</c:v>
                </c:pt>
                <c:pt idx="67">
                  <c:v>0.68000000000000038</c:v>
                </c:pt>
                <c:pt idx="68">
                  <c:v>0.69000000000000039</c:v>
                </c:pt>
                <c:pt idx="69">
                  <c:v>0.7000000000000004</c:v>
                </c:pt>
                <c:pt idx="70">
                  <c:v>0.71000000000000041</c:v>
                </c:pt>
                <c:pt idx="71">
                  <c:v>0.72000000000000042</c:v>
                </c:pt>
                <c:pt idx="72">
                  <c:v>0.73000000000000043</c:v>
                </c:pt>
                <c:pt idx="73">
                  <c:v>0.74000000000000044</c:v>
                </c:pt>
                <c:pt idx="74">
                  <c:v>0.75000000000000044</c:v>
                </c:pt>
                <c:pt idx="75">
                  <c:v>0.76000000000000045</c:v>
                </c:pt>
                <c:pt idx="76">
                  <c:v>0.77000000000000046</c:v>
                </c:pt>
                <c:pt idx="77">
                  <c:v>0.78000000000000047</c:v>
                </c:pt>
                <c:pt idx="78">
                  <c:v>0.79000000000000048</c:v>
                </c:pt>
                <c:pt idx="79">
                  <c:v>0.80000000000000049</c:v>
                </c:pt>
                <c:pt idx="80">
                  <c:v>0.8100000000000005</c:v>
                </c:pt>
                <c:pt idx="81">
                  <c:v>0.82000000000000051</c:v>
                </c:pt>
                <c:pt idx="82">
                  <c:v>0.83000000000000052</c:v>
                </c:pt>
                <c:pt idx="83">
                  <c:v>0.84000000000000052</c:v>
                </c:pt>
                <c:pt idx="84">
                  <c:v>0.85000000000000053</c:v>
                </c:pt>
                <c:pt idx="85">
                  <c:v>0.86000000000000054</c:v>
                </c:pt>
                <c:pt idx="86">
                  <c:v>0.87000000000000055</c:v>
                </c:pt>
                <c:pt idx="87">
                  <c:v>0.88000000000000056</c:v>
                </c:pt>
                <c:pt idx="88">
                  <c:v>0.89000000000000057</c:v>
                </c:pt>
                <c:pt idx="89">
                  <c:v>0.90000000000000058</c:v>
                </c:pt>
                <c:pt idx="90">
                  <c:v>0.91000000000000059</c:v>
                </c:pt>
                <c:pt idx="91">
                  <c:v>0.9200000000000006</c:v>
                </c:pt>
                <c:pt idx="92">
                  <c:v>0.9300000000000006</c:v>
                </c:pt>
                <c:pt idx="93">
                  <c:v>0.94000000000000061</c:v>
                </c:pt>
                <c:pt idx="94">
                  <c:v>0.95000000000000062</c:v>
                </c:pt>
                <c:pt idx="95">
                  <c:v>0.96000000000000063</c:v>
                </c:pt>
                <c:pt idx="96">
                  <c:v>0.97000000000000064</c:v>
                </c:pt>
                <c:pt idx="97">
                  <c:v>0.98000000000000065</c:v>
                </c:pt>
                <c:pt idx="98">
                  <c:v>0.99000000000000066</c:v>
                </c:pt>
                <c:pt idx="99">
                  <c:v>1.0000000000000007</c:v>
                </c:pt>
                <c:pt idx="100">
                  <c:v>1.0100000000000007</c:v>
                </c:pt>
                <c:pt idx="101">
                  <c:v>1.0200000000000007</c:v>
                </c:pt>
                <c:pt idx="102">
                  <c:v>1.0300000000000007</c:v>
                </c:pt>
                <c:pt idx="103">
                  <c:v>1.0400000000000007</c:v>
                </c:pt>
                <c:pt idx="104">
                  <c:v>1.0500000000000007</c:v>
                </c:pt>
                <c:pt idx="105">
                  <c:v>1.0600000000000007</c:v>
                </c:pt>
                <c:pt idx="106">
                  <c:v>1.0700000000000007</c:v>
                </c:pt>
                <c:pt idx="107">
                  <c:v>1.0800000000000007</c:v>
                </c:pt>
                <c:pt idx="108">
                  <c:v>1.0900000000000007</c:v>
                </c:pt>
                <c:pt idx="109">
                  <c:v>1.1000000000000008</c:v>
                </c:pt>
                <c:pt idx="110">
                  <c:v>1.1100000000000008</c:v>
                </c:pt>
                <c:pt idx="111">
                  <c:v>1.1200000000000008</c:v>
                </c:pt>
                <c:pt idx="112">
                  <c:v>1.1300000000000008</c:v>
                </c:pt>
                <c:pt idx="113">
                  <c:v>1.1400000000000008</c:v>
                </c:pt>
                <c:pt idx="114">
                  <c:v>1.1500000000000008</c:v>
                </c:pt>
                <c:pt idx="115">
                  <c:v>1.1600000000000008</c:v>
                </c:pt>
                <c:pt idx="116">
                  <c:v>1.1700000000000008</c:v>
                </c:pt>
                <c:pt idx="117">
                  <c:v>1.1800000000000008</c:v>
                </c:pt>
                <c:pt idx="118">
                  <c:v>1.1900000000000008</c:v>
                </c:pt>
                <c:pt idx="119">
                  <c:v>1.2000000000000008</c:v>
                </c:pt>
                <c:pt idx="120">
                  <c:v>1.2100000000000009</c:v>
                </c:pt>
                <c:pt idx="121">
                  <c:v>1.2200000000000009</c:v>
                </c:pt>
                <c:pt idx="122">
                  <c:v>1.2300000000000009</c:v>
                </c:pt>
                <c:pt idx="123">
                  <c:v>1.2400000000000009</c:v>
                </c:pt>
                <c:pt idx="124">
                  <c:v>1.2500000000000009</c:v>
                </c:pt>
                <c:pt idx="125">
                  <c:v>1.2600000000000009</c:v>
                </c:pt>
                <c:pt idx="126">
                  <c:v>1.2700000000000009</c:v>
                </c:pt>
                <c:pt idx="127">
                  <c:v>1.2800000000000009</c:v>
                </c:pt>
                <c:pt idx="128">
                  <c:v>1.2900000000000009</c:v>
                </c:pt>
                <c:pt idx="129">
                  <c:v>1.3000000000000009</c:v>
                </c:pt>
                <c:pt idx="130">
                  <c:v>1.3100000000000009</c:v>
                </c:pt>
                <c:pt idx="131">
                  <c:v>1.320000000000001</c:v>
                </c:pt>
                <c:pt idx="132">
                  <c:v>1.330000000000001</c:v>
                </c:pt>
                <c:pt idx="133">
                  <c:v>1.340000000000001</c:v>
                </c:pt>
                <c:pt idx="134">
                  <c:v>1.350000000000001</c:v>
                </c:pt>
                <c:pt idx="135">
                  <c:v>1.360000000000001</c:v>
                </c:pt>
                <c:pt idx="136">
                  <c:v>1.370000000000001</c:v>
                </c:pt>
                <c:pt idx="137">
                  <c:v>1.380000000000001</c:v>
                </c:pt>
                <c:pt idx="138">
                  <c:v>1.390000000000001</c:v>
                </c:pt>
                <c:pt idx="139">
                  <c:v>1.400000000000001</c:v>
                </c:pt>
                <c:pt idx="140">
                  <c:v>1.410000000000001</c:v>
                </c:pt>
                <c:pt idx="141">
                  <c:v>1.420000000000001</c:v>
                </c:pt>
                <c:pt idx="142">
                  <c:v>1.430000000000001</c:v>
                </c:pt>
                <c:pt idx="143">
                  <c:v>1.4400000000000011</c:v>
                </c:pt>
                <c:pt idx="144">
                  <c:v>1.4500000000000011</c:v>
                </c:pt>
                <c:pt idx="145">
                  <c:v>1.4600000000000011</c:v>
                </c:pt>
                <c:pt idx="146">
                  <c:v>1.4700000000000011</c:v>
                </c:pt>
                <c:pt idx="147">
                  <c:v>1.4800000000000011</c:v>
                </c:pt>
                <c:pt idx="148">
                  <c:v>1.4900000000000011</c:v>
                </c:pt>
                <c:pt idx="149">
                  <c:v>1.5000000000000011</c:v>
                </c:pt>
                <c:pt idx="150">
                  <c:v>1.5100000000000011</c:v>
                </c:pt>
                <c:pt idx="151">
                  <c:v>1.5200000000000011</c:v>
                </c:pt>
                <c:pt idx="152">
                  <c:v>1.5300000000000011</c:v>
                </c:pt>
                <c:pt idx="153">
                  <c:v>1.5400000000000011</c:v>
                </c:pt>
                <c:pt idx="154">
                  <c:v>1.5500000000000012</c:v>
                </c:pt>
                <c:pt idx="155">
                  <c:v>1.5600000000000012</c:v>
                </c:pt>
                <c:pt idx="156">
                  <c:v>1.5700000000000012</c:v>
                </c:pt>
                <c:pt idx="157">
                  <c:v>1.5800000000000012</c:v>
                </c:pt>
                <c:pt idx="158">
                  <c:v>1.5900000000000012</c:v>
                </c:pt>
                <c:pt idx="159">
                  <c:v>1.6000000000000012</c:v>
                </c:pt>
                <c:pt idx="160">
                  <c:v>1.6100000000000012</c:v>
                </c:pt>
                <c:pt idx="161">
                  <c:v>1.6200000000000012</c:v>
                </c:pt>
                <c:pt idx="162">
                  <c:v>1.6300000000000012</c:v>
                </c:pt>
                <c:pt idx="163">
                  <c:v>1.6400000000000012</c:v>
                </c:pt>
                <c:pt idx="164">
                  <c:v>1.6500000000000012</c:v>
                </c:pt>
                <c:pt idx="165">
                  <c:v>1.6600000000000013</c:v>
                </c:pt>
                <c:pt idx="166">
                  <c:v>1.6700000000000013</c:v>
                </c:pt>
                <c:pt idx="167">
                  <c:v>1.6800000000000013</c:v>
                </c:pt>
                <c:pt idx="168">
                  <c:v>1.6900000000000013</c:v>
                </c:pt>
                <c:pt idx="169">
                  <c:v>1.7000000000000013</c:v>
                </c:pt>
                <c:pt idx="170">
                  <c:v>1.7100000000000013</c:v>
                </c:pt>
                <c:pt idx="171">
                  <c:v>1.7200000000000013</c:v>
                </c:pt>
                <c:pt idx="172">
                  <c:v>1.7300000000000013</c:v>
                </c:pt>
                <c:pt idx="173">
                  <c:v>1.7400000000000013</c:v>
                </c:pt>
                <c:pt idx="174">
                  <c:v>1.7500000000000013</c:v>
                </c:pt>
                <c:pt idx="175">
                  <c:v>1.7600000000000013</c:v>
                </c:pt>
                <c:pt idx="176">
                  <c:v>1.7700000000000014</c:v>
                </c:pt>
                <c:pt idx="177">
                  <c:v>1.7800000000000014</c:v>
                </c:pt>
                <c:pt idx="178">
                  <c:v>1.7900000000000014</c:v>
                </c:pt>
                <c:pt idx="179">
                  <c:v>1.8000000000000014</c:v>
                </c:pt>
                <c:pt idx="180">
                  <c:v>1.8100000000000014</c:v>
                </c:pt>
                <c:pt idx="181">
                  <c:v>1.8200000000000014</c:v>
                </c:pt>
                <c:pt idx="182">
                  <c:v>1.8300000000000014</c:v>
                </c:pt>
                <c:pt idx="183">
                  <c:v>1.8400000000000014</c:v>
                </c:pt>
                <c:pt idx="184">
                  <c:v>1.8500000000000014</c:v>
                </c:pt>
                <c:pt idx="185">
                  <c:v>1.8600000000000014</c:v>
                </c:pt>
                <c:pt idx="186">
                  <c:v>1.8700000000000014</c:v>
                </c:pt>
                <c:pt idx="187">
                  <c:v>1.8800000000000014</c:v>
                </c:pt>
                <c:pt idx="188">
                  <c:v>1.8900000000000015</c:v>
                </c:pt>
                <c:pt idx="189">
                  <c:v>1.9000000000000015</c:v>
                </c:pt>
                <c:pt idx="190">
                  <c:v>1.9100000000000015</c:v>
                </c:pt>
                <c:pt idx="191">
                  <c:v>1.9200000000000015</c:v>
                </c:pt>
                <c:pt idx="192">
                  <c:v>1.9300000000000015</c:v>
                </c:pt>
                <c:pt idx="193">
                  <c:v>1.9400000000000015</c:v>
                </c:pt>
                <c:pt idx="194">
                  <c:v>1.9500000000000015</c:v>
                </c:pt>
                <c:pt idx="195">
                  <c:v>1.9600000000000015</c:v>
                </c:pt>
                <c:pt idx="196">
                  <c:v>1.9700000000000015</c:v>
                </c:pt>
                <c:pt idx="197">
                  <c:v>1.9800000000000015</c:v>
                </c:pt>
                <c:pt idx="198">
                  <c:v>1.9900000000000015</c:v>
                </c:pt>
                <c:pt idx="199">
                  <c:v>2.0000000000000013</c:v>
                </c:pt>
                <c:pt idx="200">
                  <c:v>2.0100000000000011</c:v>
                </c:pt>
                <c:pt idx="201">
                  <c:v>2.0200000000000009</c:v>
                </c:pt>
                <c:pt idx="202">
                  <c:v>2.0300000000000007</c:v>
                </c:pt>
                <c:pt idx="203">
                  <c:v>2.0400000000000005</c:v>
                </c:pt>
                <c:pt idx="204">
                  <c:v>2.0500000000000003</c:v>
                </c:pt>
                <c:pt idx="205">
                  <c:v>2.06</c:v>
                </c:pt>
                <c:pt idx="206">
                  <c:v>2.0699999999999998</c:v>
                </c:pt>
                <c:pt idx="207">
                  <c:v>2.0799999999999996</c:v>
                </c:pt>
                <c:pt idx="208">
                  <c:v>2.0899999999999994</c:v>
                </c:pt>
                <c:pt idx="209">
                  <c:v>2.0999999999999992</c:v>
                </c:pt>
                <c:pt idx="210">
                  <c:v>2.109999999999999</c:v>
                </c:pt>
                <c:pt idx="211">
                  <c:v>2.1199999999999988</c:v>
                </c:pt>
                <c:pt idx="212">
                  <c:v>2.1299999999999986</c:v>
                </c:pt>
                <c:pt idx="213">
                  <c:v>2.1399999999999983</c:v>
                </c:pt>
                <c:pt idx="214">
                  <c:v>2.1499999999999981</c:v>
                </c:pt>
                <c:pt idx="215">
                  <c:v>2.1599999999999979</c:v>
                </c:pt>
                <c:pt idx="216">
                  <c:v>2.1699999999999977</c:v>
                </c:pt>
                <c:pt idx="217">
                  <c:v>2.1799999999999975</c:v>
                </c:pt>
                <c:pt idx="218">
                  <c:v>2.1899999999999973</c:v>
                </c:pt>
                <c:pt idx="219">
                  <c:v>2.1999999999999971</c:v>
                </c:pt>
                <c:pt idx="220">
                  <c:v>2.2099999999999969</c:v>
                </c:pt>
                <c:pt idx="221">
                  <c:v>2.2199999999999966</c:v>
                </c:pt>
                <c:pt idx="222">
                  <c:v>2.2299999999999964</c:v>
                </c:pt>
                <c:pt idx="223">
                  <c:v>2.2399999999999962</c:v>
                </c:pt>
                <c:pt idx="224">
                  <c:v>2.249999999999996</c:v>
                </c:pt>
                <c:pt idx="225">
                  <c:v>2.2599999999999958</c:v>
                </c:pt>
                <c:pt idx="226">
                  <c:v>2.2699999999999956</c:v>
                </c:pt>
                <c:pt idx="227">
                  <c:v>2.2799999999999954</c:v>
                </c:pt>
                <c:pt idx="228">
                  <c:v>2.2899999999999952</c:v>
                </c:pt>
                <c:pt idx="229">
                  <c:v>2.2999999999999949</c:v>
                </c:pt>
                <c:pt idx="230">
                  <c:v>2.3099999999999947</c:v>
                </c:pt>
                <c:pt idx="231">
                  <c:v>2.3199999999999945</c:v>
                </c:pt>
                <c:pt idx="232">
                  <c:v>2.3299999999999943</c:v>
                </c:pt>
                <c:pt idx="233">
                  <c:v>2.3399999999999941</c:v>
                </c:pt>
                <c:pt idx="234">
                  <c:v>2.3499999999999939</c:v>
                </c:pt>
                <c:pt idx="235">
                  <c:v>2.3599999999999937</c:v>
                </c:pt>
                <c:pt idx="236">
                  <c:v>2.3699999999999934</c:v>
                </c:pt>
                <c:pt idx="237">
                  <c:v>2.3799999999999932</c:v>
                </c:pt>
                <c:pt idx="238">
                  <c:v>2.389999999999993</c:v>
                </c:pt>
                <c:pt idx="239">
                  <c:v>2.3999999999999928</c:v>
                </c:pt>
                <c:pt idx="240">
                  <c:v>2.4099999999999926</c:v>
                </c:pt>
                <c:pt idx="241">
                  <c:v>2.4199999999999924</c:v>
                </c:pt>
                <c:pt idx="242">
                  <c:v>2.4299999999999922</c:v>
                </c:pt>
                <c:pt idx="243">
                  <c:v>2.439999999999992</c:v>
                </c:pt>
                <c:pt idx="244">
                  <c:v>2.4499999999999917</c:v>
                </c:pt>
                <c:pt idx="245">
                  <c:v>2.4599999999999915</c:v>
                </c:pt>
                <c:pt idx="246">
                  <c:v>2.4699999999999913</c:v>
                </c:pt>
                <c:pt idx="247">
                  <c:v>2.4799999999999911</c:v>
                </c:pt>
                <c:pt idx="248">
                  <c:v>2.4899999999999909</c:v>
                </c:pt>
                <c:pt idx="249">
                  <c:v>2.4999999999999907</c:v>
                </c:pt>
                <c:pt idx="250">
                  <c:v>2.5099999999999905</c:v>
                </c:pt>
                <c:pt idx="251">
                  <c:v>2.5199999999999902</c:v>
                </c:pt>
                <c:pt idx="252">
                  <c:v>2.52999999999999</c:v>
                </c:pt>
                <c:pt idx="253">
                  <c:v>2.5399999999999898</c:v>
                </c:pt>
                <c:pt idx="254">
                  <c:v>2.5499999999999896</c:v>
                </c:pt>
                <c:pt idx="255">
                  <c:v>2.5599999999999894</c:v>
                </c:pt>
                <c:pt idx="256">
                  <c:v>2.5699999999999892</c:v>
                </c:pt>
                <c:pt idx="257">
                  <c:v>2.579999999999989</c:v>
                </c:pt>
                <c:pt idx="258">
                  <c:v>2.5899999999999888</c:v>
                </c:pt>
                <c:pt idx="259">
                  <c:v>2.5999999999999885</c:v>
                </c:pt>
                <c:pt idx="260">
                  <c:v>2.6099999999999883</c:v>
                </c:pt>
                <c:pt idx="261">
                  <c:v>2.6199999999999881</c:v>
                </c:pt>
                <c:pt idx="262">
                  <c:v>2.6299999999999879</c:v>
                </c:pt>
                <c:pt idx="263">
                  <c:v>2.6399999999999877</c:v>
                </c:pt>
                <c:pt idx="264">
                  <c:v>2.6499999999999875</c:v>
                </c:pt>
                <c:pt idx="265">
                  <c:v>2.6599999999999873</c:v>
                </c:pt>
                <c:pt idx="266">
                  <c:v>2.6699999999999871</c:v>
                </c:pt>
                <c:pt idx="267">
                  <c:v>2.6799999999999868</c:v>
                </c:pt>
                <c:pt idx="268">
                  <c:v>2.6899999999999866</c:v>
                </c:pt>
                <c:pt idx="269">
                  <c:v>2.6999999999999864</c:v>
                </c:pt>
                <c:pt idx="270">
                  <c:v>2.7099999999999862</c:v>
                </c:pt>
                <c:pt idx="271">
                  <c:v>2.719999999999986</c:v>
                </c:pt>
                <c:pt idx="272">
                  <c:v>2.7299999999999858</c:v>
                </c:pt>
                <c:pt idx="273">
                  <c:v>2.7399999999999856</c:v>
                </c:pt>
                <c:pt idx="274">
                  <c:v>2.7499999999999853</c:v>
                </c:pt>
                <c:pt idx="275">
                  <c:v>2.7599999999999851</c:v>
                </c:pt>
                <c:pt idx="276">
                  <c:v>2.7699999999999849</c:v>
                </c:pt>
                <c:pt idx="277">
                  <c:v>2.7799999999999847</c:v>
                </c:pt>
                <c:pt idx="278">
                  <c:v>2.7899999999999845</c:v>
                </c:pt>
                <c:pt idx="279">
                  <c:v>2.7999999999999843</c:v>
                </c:pt>
                <c:pt idx="280">
                  <c:v>2.8099999999999841</c:v>
                </c:pt>
                <c:pt idx="281">
                  <c:v>2.8199999999999839</c:v>
                </c:pt>
                <c:pt idx="282">
                  <c:v>2.8299999999999836</c:v>
                </c:pt>
                <c:pt idx="283">
                  <c:v>2.8399999999999834</c:v>
                </c:pt>
                <c:pt idx="284">
                  <c:v>2.8499999999999832</c:v>
                </c:pt>
                <c:pt idx="285">
                  <c:v>2.859999999999983</c:v>
                </c:pt>
                <c:pt idx="286">
                  <c:v>2.8699999999999828</c:v>
                </c:pt>
                <c:pt idx="287">
                  <c:v>2.8799999999999826</c:v>
                </c:pt>
                <c:pt idx="288">
                  <c:v>2.8899999999999824</c:v>
                </c:pt>
                <c:pt idx="289">
                  <c:v>2.8999999999999821</c:v>
                </c:pt>
                <c:pt idx="290">
                  <c:v>2.9099999999999819</c:v>
                </c:pt>
                <c:pt idx="291">
                  <c:v>2.9199999999999817</c:v>
                </c:pt>
                <c:pt idx="292">
                  <c:v>2.9299999999999815</c:v>
                </c:pt>
                <c:pt idx="293">
                  <c:v>2.9399999999999813</c:v>
                </c:pt>
                <c:pt idx="294">
                  <c:v>2.9499999999999811</c:v>
                </c:pt>
                <c:pt idx="295">
                  <c:v>2.9599999999999809</c:v>
                </c:pt>
                <c:pt idx="296">
                  <c:v>2.9699999999999807</c:v>
                </c:pt>
                <c:pt idx="297">
                  <c:v>2.9799999999999804</c:v>
                </c:pt>
                <c:pt idx="298">
                  <c:v>2.9899999999999802</c:v>
                </c:pt>
                <c:pt idx="299">
                  <c:v>2.99999999999998</c:v>
                </c:pt>
                <c:pt idx="300">
                  <c:v>3.0099999999999798</c:v>
                </c:pt>
                <c:pt idx="301">
                  <c:v>3.0199999999999796</c:v>
                </c:pt>
                <c:pt idx="302">
                  <c:v>3.0299999999999794</c:v>
                </c:pt>
                <c:pt idx="303">
                  <c:v>3.0399999999999792</c:v>
                </c:pt>
                <c:pt idx="304">
                  <c:v>3.049999999999979</c:v>
                </c:pt>
                <c:pt idx="305">
                  <c:v>3.0599999999999787</c:v>
                </c:pt>
                <c:pt idx="306">
                  <c:v>3.0699999999999785</c:v>
                </c:pt>
                <c:pt idx="307">
                  <c:v>3.0799999999999783</c:v>
                </c:pt>
                <c:pt idx="308">
                  <c:v>3.0899999999999781</c:v>
                </c:pt>
                <c:pt idx="309">
                  <c:v>3.0999999999999779</c:v>
                </c:pt>
                <c:pt idx="310">
                  <c:v>3.1099999999999777</c:v>
                </c:pt>
                <c:pt idx="311">
                  <c:v>3.1199999999999775</c:v>
                </c:pt>
                <c:pt idx="312">
                  <c:v>3.1299999999999772</c:v>
                </c:pt>
                <c:pt idx="313">
                  <c:v>3.139999999999977</c:v>
                </c:pt>
                <c:pt idx="314">
                  <c:v>3.1499999999999768</c:v>
                </c:pt>
                <c:pt idx="315">
                  <c:v>3.1599999999999766</c:v>
                </c:pt>
                <c:pt idx="316">
                  <c:v>3.1699999999999764</c:v>
                </c:pt>
                <c:pt idx="317">
                  <c:v>3.1799999999999762</c:v>
                </c:pt>
                <c:pt idx="318">
                  <c:v>3.189999999999976</c:v>
                </c:pt>
                <c:pt idx="319">
                  <c:v>3.1999999999999758</c:v>
                </c:pt>
                <c:pt idx="320">
                  <c:v>3.2099999999999755</c:v>
                </c:pt>
                <c:pt idx="321">
                  <c:v>3.2199999999999753</c:v>
                </c:pt>
                <c:pt idx="322">
                  <c:v>3.2299999999999751</c:v>
                </c:pt>
                <c:pt idx="323">
                  <c:v>3.2399999999999749</c:v>
                </c:pt>
                <c:pt idx="324">
                  <c:v>3.2499999999999747</c:v>
                </c:pt>
                <c:pt idx="325">
                  <c:v>3.2599999999999745</c:v>
                </c:pt>
                <c:pt idx="326">
                  <c:v>3.2699999999999743</c:v>
                </c:pt>
                <c:pt idx="327">
                  <c:v>3.279999999999974</c:v>
                </c:pt>
                <c:pt idx="328">
                  <c:v>3.2899999999999738</c:v>
                </c:pt>
                <c:pt idx="329">
                  <c:v>3.2999999999999736</c:v>
                </c:pt>
                <c:pt idx="330">
                  <c:v>3.3099999999999734</c:v>
                </c:pt>
                <c:pt idx="331">
                  <c:v>3.3199999999999732</c:v>
                </c:pt>
                <c:pt idx="332">
                  <c:v>3.329999999999973</c:v>
                </c:pt>
                <c:pt idx="333">
                  <c:v>3.3399999999999728</c:v>
                </c:pt>
                <c:pt idx="334">
                  <c:v>3.3499999999999726</c:v>
                </c:pt>
                <c:pt idx="335">
                  <c:v>3.3599999999999723</c:v>
                </c:pt>
                <c:pt idx="336">
                  <c:v>3.3699999999999721</c:v>
                </c:pt>
                <c:pt idx="337">
                  <c:v>3.3799999999999719</c:v>
                </c:pt>
                <c:pt idx="338">
                  <c:v>3.3899999999999717</c:v>
                </c:pt>
                <c:pt idx="339">
                  <c:v>3.3999999999999715</c:v>
                </c:pt>
                <c:pt idx="340">
                  <c:v>3.4099999999999713</c:v>
                </c:pt>
                <c:pt idx="341">
                  <c:v>3.4199999999999711</c:v>
                </c:pt>
                <c:pt idx="342">
                  <c:v>3.4299999999999708</c:v>
                </c:pt>
                <c:pt idx="343">
                  <c:v>3.4399999999999706</c:v>
                </c:pt>
                <c:pt idx="344">
                  <c:v>3.4499999999999704</c:v>
                </c:pt>
                <c:pt idx="345">
                  <c:v>3.4599999999999702</c:v>
                </c:pt>
                <c:pt idx="346">
                  <c:v>3.46999999999997</c:v>
                </c:pt>
                <c:pt idx="347">
                  <c:v>3.4799999999999698</c:v>
                </c:pt>
                <c:pt idx="348">
                  <c:v>3.4899999999999696</c:v>
                </c:pt>
                <c:pt idx="349">
                  <c:v>3.4999999999999694</c:v>
                </c:pt>
                <c:pt idx="350">
                  <c:v>3.5099999999999691</c:v>
                </c:pt>
                <c:pt idx="351">
                  <c:v>3.5199999999999689</c:v>
                </c:pt>
                <c:pt idx="352">
                  <c:v>3.5299999999999687</c:v>
                </c:pt>
                <c:pt idx="353">
                  <c:v>3.5399999999999685</c:v>
                </c:pt>
                <c:pt idx="354">
                  <c:v>3.5499999999999683</c:v>
                </c:pt>
                <c:pt idx="355">
                  <c:v>3.5599999999999681</c:v>
                </c:pt>
                <c:pt idx="356">
                  <c:v>3.5699999999999679</c:v>
                </c:pt>
                <c:pt idx="357">
                  <c:v>3.5799999999999677</c:v>
                </c:pt>
                <c:pt idx="358">
                  <c:v>3.5899999999999674</c:v>
                </c:pt>
                <c:pt idx="359">
                  <c:v>3.5999999999999672</c:v>
                </c:pt>
                <c:pt idx="360">
                  <c:v>3.609999999999967</c:v>
                </c:pt>
                <c:pt idx="361">
                  <c:v>3.6199999999999668</c:v>
                </c:pt>
                <c:pt idx="362">
                  <c:v>3.6299999999999666</c:v>
                </c:pt>
                <c:pt idx="363">
                  <c:v>3.6399999999999664</c:v>
                </c:pt>
                <c:pt idx="364">
                  <c:v>3.6499999999999662</c:v>
                </c:pt>
                <c:pt idx="365">
                  <c:v>3.6599999999999659</c:v>
                </c:pt>
                <c:pt idx="366">
                  <c:v>3.6699999999999657</c:v>
                </c:pt>
                <c:pt idx="367">
                  <c:v>3.6799999999999655</c:v>
                </c:pt>
                <c:pt idx="368">
                  <c:v>3.6899999999999653</c:v>
                </c:pt>
                <c:pt idx="369">
                  <c:v>3.6999999999999651</c:v>
                </c:pt>
                <c:pt idx="370">
                  <c:v>3.7099999999999649</c:v>
                </c:pt>
                <c:pt idx="371">
                  <c:v>3.7199999999999647</c:v>
                </c:pt>
                <c:pt idx="372">
                  <c:v>3.7299999999999645</c:v>
                </c:pt>
                <c:pt idx="373">
                  <c:v>3.7399999999999642</c:v>
                </c:pt>
                <c:pt idx="374">
                  <c:v>3.749999999999964</c:v>
                </c:pt>
                <c:pt idx="375">
                  <c:v>3.7599999999999638</c:v>
                </c:pt>
                <c:pt idx="376">
                  <c:v>3.7699999999999636</c:v>
                </c:pt>
                <c:pt idx="377">
                  <c:v>3.7799999999999634</c:v>
                </c:pt>
                <c:pt idx="378">
                  <c:v>3.7899999999999632</c:v>
                </c:pt>
                <c:pt idx="379">
                  <c:v>3.799999999999963</c:v>
                </c:pt>
                <c:pt idx="380">
                  <c:v>3.8099999999999627</c:v>
                </c:pt>
                <c:pt idx="381">
                  <c:v>3.8199999999999625</c:v>
                </c:pt>
                <c:pt idx="382">
                  <c:v>3.8299999999999623</c:v>
                </c:pt>
                <c:pt idx="383">
                  <c:v>3.8399999999999621</c:v>
                </c:pt>
                <c:pt idx="384">
                  <c:v>3.8499999999999619</c:v>
                </c:pt>
                <c:pt idx="385">
                  <c:v>3.8599999999999617</c:v>
                </c:pt>
                <c:pt idx="386">
                  <c:v>3.8699999999999615</c:v>
                </c:pt>
                <c:pt idx="387">
                  <c:v>3.8799999999999613</c:v>
                </c:pt>
                <c:pt idx="388">
                  <c:v>3.889999999999961</c:v>
                </c:pt>
                <c:pt idx="389">
                  <c:v>3.8999999999999608</c:v>
                </c:pt>
                <c:pt idx="390">
                  <c:v>3.9099999999999606</c:v>
                </c:pt>
                <c:pt idx="391">
                  <c:v>3.9199999999999604</c:v>
                </c:pt>
                <c:pt idx="392">
                  <c:v>3.9299999999999602</c:v>
                </c:pt>
                <c:pt idx="393">
                  <c:v>3.93999999999996</c:v>
                </c:pt>
                <c:pt idx="394">
                  <c:v>3.9499999999999598</c:v>
                </c:pt>
                <c:pt idx="395">
                  <c:v>3.9599999999999596</c:v>
                </c:pt>
                <c:pt idx="396">
                  <c:v>3.9699999999999593</c:v>
                </c:pt>
                <c:pt idx="397">
                  <c:v>3.9799999999999591</c:v>
                </c:pt>
                <c:pt idx="398">
                  <c:v>3.9899999999999589</c:v>
                </c:pt>
                <c:pt idx="399">
                  <c:v>3.9999999999999587</c:v>
                </c:pt>
                <c:pt idx="400">
                  <c:v>4.0099999999999589</c:v>
                </c:pt>
                <c:pt idx="401">
                  <c:v>4.0199999999999587</c:v>
                </c:pt>
                <c:pt idx="402">
                  <c:v>4.0299999999999585</c:v>
                </c:pt>
                <c:pt idx="403">
                  <c:v>4.0399999999999583</c:v>
                </c:pt>
                <c:pt idx="404">
                  <c:v>4.0499999999999581</c:v>
                </c:pt>
                <c:pt idx="405">
                  <c:v>4.0599999999999579</c:v>
                </c:pt>
                <c:pt idx="406">
                  <c:v>4.0699999999999577</c:v>
                </c:pt>
                <c:pt idx="407">
                  <c:v>4.0799999999999574</c:v>
                </c:pt>
                <c:pt idx="408">
                  <c:v>4.0899999999999572</c:v>
                </c:pt>
                <c:pt idx="409">
                  <c:v>4.099999999999957</c:v>
                </c:pt>
                <c:pt idx="410">
                  <c:v>4.1099999999999568</c:v>
                </c:pt>
                <c:pt idx="411">
                  <c:v>4.1199999999999566</c:v>
                </c:pt>
                <c:pt idx="412">
                  <c:v>4.1299999999999564</c:v>
                </c:pt>
                <c:pt idx="413">
                  <c:v>4.1399999999999562</c:v>
                </c:pt>
                <c:pt idx="414">
                  <c:v>4.1499999999999559</c:v>
                </c:pt>
                <c:pt idx="415">
                  <c:v>4.1599999999999557</c:v>
                </c:pt>
                <c:pt idx="416">
                  <c:v>4.1699999999999555</c:v>
                </c:pt>
                <c:pt idx="417">
                  <c:v>4.1799999999999553</c:v>
                </c:pt>
                <c:pt idx="418">
                  <c:v>4.1899999999999551</c:v>
                </c:pt>
                <c:pt idx="419">
                  <c:v>4.1999999999999549</c:v>
                </c:pt>
                <c:pt idx="420">
                  <c:v>4.2099999999999547</c:v>
                </c:pt>
                <c:pt idx="421">
                  <c:v>4.2199999999999545</c:v>
                </c:pt>
                <c:pt idx="422">
                  <c:v>4.2299999999999542</c:v>
                </c:pt>
                <c:pt idx="423">
                  <c:v>4.239999999999954</c:v>
                </c:pt>
                <c:pt idx="424">
                  <c:v>4.2499999999999538</c:v>
                </c:pt>
                <c:pt idx="425">
                  <c:v>4.2599999999999536</c:v>
                </c:pt>
                <c:pt idx="426">
                  <c:v>4.2699999999999534</c:v>
                </c:pt>
                <c:pt idx="427">
                  <c:v>4.2799999999999532</c:v>
                </c:pt>
                <c:pt idx="428">
                  <c:v>4.289999999999953</c:v>
                </c:pt>
                <c:pt idx="429">
                  <c:v>4.2999999999999527</c:v>
                </c:pt>
                <c:pt idx="430">
                  <c:v>4.3099999999999525</c:v>
                </c:pt>
                <c:pt idx="431">
                  <c:v>4.3199999999999523</c:v>
                </c:pt>
                <c:pt idx="432">
                  <c:v>4.3299999999999521</c:v>
                </c:pt>
                <c:pt idx="433">
                  <c:v>4.3399999999999519</c:v>
                </c:pt>
                <c:pt idx="434">
                  <c:v>4.3499999999999517</c:v>
                </c:pt>
                <c:pt idx="435">
                  <c:v>4.3599999999999515</c:v>
                </c:pt>
                <c:pt idx="436">
                  <c:v>4.3699999999999513</c:v>
                </c:pt>
                <c:pt idx="437">
                  <c:v>4.379999999999951</c:v>
                </c:pt>
                <c:pt idx="438">
                  <c:v>4.3899999999999508</c:v>
                </c:pt>
                <c:pt idx="439">
                  <c:v>4.3999999999999506</c:v>
                </c:pt>
                <c:pt idx="440">
                  <c:v>4.4099999999999504</c:v>
                </c:pt>
                <c:pt idx="441">
                  <c:v>4.4199999999999502</c:v>
                </c:pt>
                <c:pt idx="442">
                  <c:v>4.42999999999995</c:v>
                </c:pt>
                <c:pt idx="443">
                  <c:v>4.4399999999999498</c:v>
                </c:pt>
                <c:pt idx="444">
                  <c:v>4.4499999999999496</c:v>
                </c:pt>
                <c:pt idx="445">
                  <c:v>4.4599999999999493</c:v>
                </c:pt>
                <c:pt idx="446">
                  <c:v>4.4699999999999491</c:v>
                </c:pt>
                <c:pt idx="447">
                  <c:v>4.4799999999999489</c:v>
                </c:pt>
                <c:pt idx="448">
                  <c:v>4.4899999999999487</c:v>
                </c:pt>
                <c:pt idx="449">
                  <c:v>4.4999999999999485</c:v>
                </c:pt>
                <c:pt idx="450">
                  <c:v>4.5099999999999483</c:v>
                </c:pt>
                <c:pt idx="451">
                  <c:v>4.5199999999999481</c:v>
                </c:pt>
                <c:pt idx="452">
                  <c:v>4.5299999999999478</c:v>
                </c:pt>
                <c:pt idx="453">
                  <c:v>4.5399999999999476</c:v>
                </c:pt>
                <c:pt idx="454">
                  <c:v>4.5499999999999474</c:v>
                </c:pt>
                <c:pt idx="455">
                  <c:v>4.5599999999999472</c:v>
                </c:pt>
                <c:pt idx="456">
                  <c:v>4.569999999999947</c:v>
                </c:pt>
                <c:pt idx="457">
                  <c:v>4.5799999999999468</c:v>
                </c:pt>
                <c:pt idx="458">
                  <c:v>4.5899999999999466</c:v>
                </c:pt>
                <c:pt idx="459">
                  <c:v>4.5999999999999464</c:v>
                </c:pt>
                <c:pt idx="460">
                  <c:v>4.6099999999999461</c:v>
                </c:pt>
                <c:pt idx="461">
                  <c:v>4.6199999999999459</c:v>
                </c:pt>
                <c:pt idx="462">
                  <c:v>4.6299999999999457</c:v>
                </c:pt>
                <c:pt idx="463">
                  <c:v>4.6399999999999455</c:v>
                </c:pt>
                <c:pt idx="464">
                  <c:v>4.6499999999999453</c:v>
                </c:pt>
                <c:pt idx="465">
                  <c:v>4.6599999999999451</c:v>
                </c:pt>
                <c:pt idx="466">
                  <c:v>4.6699999999999449</c:v>
                </c:pt>
                <c:pt idx="467">
                  <c:v>4.6799999999999446</c:v>
                </c:pt>
                <c:pt idx="468">
                  <c:v>4.6899999999999444</c:v>
                </c:pt>
                <c:pt idx="469">
                  <c:v>4.6999999999999442</c:v>
                </c:pt>
                <c:pt idx="470">
                  <c:v>4.709999999999944</c:v>
                </c:pt>
                <c:pt idx="471">
                  <c:v>4.7199999999999438</c:v>
                </c:pt>
                <c:pt idx="472">
                  <c:v>4.7299999999999436</c:v>
                </c:pt>
                <c:pt idx="473">
                  <c:v>4.7399999999999434</c:v>
                </c:pt>
                <c:pt idx="474">
                  <c:v>4.7499999999999432</c:v>
                </c:pt>
                <c:pt idx="475">
                  <c:v>4.7599999999999429</c:v>
                </c:pt>
                <c:pt idx="476">
                  <c:v>4.7699999999999427</c:v>
                </c:pt>
                <c:pt idx="477">
                  <c:v>4.7799999999999425</c:v>
                </c:pt>
                <c:pt idx="478">
                  <c:v>4.7899999999999423</c:v>
                </c:pt>
                <c:pt idx="479">
                  <c:v>4.7999999999999421</c:v>
                </c:pt>
                <c:pt idx="480">
                  <c:v>4.8099999999999419</c:v>
                </c:pt>
                <c:pt idx="481">
                  <c:v>4.8199999999999417</c:v>
                </c:pt>
                <c:pt idx="482">
                  <c:v>4.8299999999999415</c:v>
                </c:pt>
                <c:pt idx="483">
                  <c:v>4.8399999999999412</c:v>
                </c:pt>
                <c:pt idx="484">
                  <c:v>4.849999999999941</c:v>
                </c:pt>
                <c:pt idx="485">
                  <c:v>4.8599999999999408</c:v>
                </c:pt>
                <c:pt idx="486">
                  <c:v>4.8699999999999406</c:v>
                </c:pt>
                <c:pt idx="487">
                  <c:v>4.8799999999999404</c:v>
                </c:pt>
                <c:pt idx="488">
                  <c:v>4.8899999999999402</c:v>
                </c:pt>
                <c:pt idx="489">
                  <c:v>4.89999999999994</c:v>
                </c:pt>
                <c:pt idx="490">
                  <c:v>4.9099999999999397</c:v>
                </c:pt>
                <c:pt idx="491">
                  <c:v>4.9199999999999395</c:v>
                </c:pt>
                <c:pt idx="492">
                  <c:v>4.9299999999999393</c:v>
                </c:pt>
                <c:pt idx="493">
                  <c:v>4.9399999999999391</c:v>
                </c:pt>
                <c:pt idx="494">
                  <c:v>4.9499999999999389</c:v>
                </c:pt>
                <c:pt idx="495">
                  <c:v>4.9599999999999387</c:v>
                </c:pt>
                <c:pt idx="496">
                  <c:v>4.9699999999999385</c:v>
                </c:pt>
                <c:pt idx="497">
                  <c:v>4.9799999999999383</c:v>
                </c:pt>
                <c:pt idx="498">
                  <c:v>4.989999999999938</c:v>
                </c:pt>
                <c:pt idx="499">
                  <c:v>4.9999999999999378</c:v>
                </c:pt>
                <c:pt idx="500">
                  <c:v>5.0099999999999376</c:v>
                </c:pt>
                <c:pt idx="501">
                  <c:v>5.0199999999999374</c:v>
                </c:pt>
                <c:pt idx="502">
                  <c:v>5.0299999999999372</c:v>
                </c:pt>
                <c:pt idx="503">
                  <c:v>5.039999999999937</c:v>
                </c:pt>
                <c:pt idx="504">
                  <c:v>5.0499999999999368</c:v>
                </c:pt>
                <c:pt idx="505">
                  <c:v>5.0599999999999365</c:v>
                </c:pt>
                <c:pt idx="506">
                  <c:v>5.0699999999999363</c:v>
                </c:pt>
                <c:pt idx="507">
                  <c:v>5.0799999999999361</c:v>
                </c:pt>
                <c:pt idx="508">
                  <c:v>5.0899999999999359</c:v>
                </c:pt>
                <c:pt idx="509">
                  <c:v>5.0999999999999357</c:v>
                </c:pt>
                <c:pt idx="510">
                  <c:v>5.1099999999999355</c:v>
                </c:pt>
                <c:pt idx="511">
                  <c:v>5.1199999999999353</c:v>
                </c:pt>
                <c:pt idx="512">
                  <c:v>5.1299999999999351</c:v>
                </c:pt>
                <c:pt idx="513">
                  <c:v>5.1399999999999348</c:v>
                </c:pt>
                <c:pt idx="514">
                  <c:v>5.1499999999999346</c:v>
                </c:pt>
                <c:pt idx="515">
                  <c:v>5.1599999999999344</c:v>
                </c:pt>
                <c:pt idx="516">
                  <c:v>5.1699999999999342</c:v>
                </c:pt>
                <c:pt idx="517">
                  <c:v>5.179999999999934</c:v>
                </c:pt>
                <c:pt idx="518">
                  <c:v>5.1899999999999338</c:v>
                </c:pt>
                <c:pt idx="519">
                  <c:v>5.1999999999999336</c:v>
                </c:pt>
                <c:pt idx="520">
                  <c:v>5.2099999999999334</c:v>
                </c:pt>
                <c:pt idx="521">
                  <c:v>5.2199999999999331</c:v>
                </c:pt>
                <c:pt idx="522">
                  <c:v>5.2299999999999329</c:v>
                </c:pt>
                <c:pt idx="523">
                  <c:v>5.2399999999999327</c:v>
                </c:pt>
                <c:pt idx="524">
                  <c:v>5.2499999999999325</c:v>
                </c:pt>
                <c:pt idx="525">
                  <c:v>5.2599999999999323</c:v>
                </c:pt>
                <c:pt idx="526">
                  <c:v>5.2699999999999321</c:v>
                </c:pt>
                <c:pt idx="527">
                  <c:v>5.2799999999999319</c:v>
                </c:pt>
                <c:pt idx="528">
                  <c:v>5.2899999999999316</c:v>
                </c:pt>
                <c:pt idx="529">
                  <c:v>5.2999999999999314</c:v>
                </c:pt>
                <c:pt idx="530">
                  <c:v>5.3099999999999312</c:v>
                </c:pt>
                <c:pt idx="531">
                  <c:v>5.319999999999931</c:v>
                </c:pt>
                <c:pt idx="532">
                  <c:v>5.3299999999999308</c:v>
                </c:pt>
                <c:pt idx="533">
                  <c:v>5.3399999999999306</c:v>
                </c:pt>
                <c:pt idx="534">
                  <c:v>5.3499999999999304</c:v>
                </c:pt>
                <c:pt idx="535">
                  <c:v>5.3599999999999302</c:v>
                </c:pt>
                <c:pt idx="536">
                  <c:v>5.3699999999999299</c:v>
                </c:pt>
                <c:pt idx="537">
                  <c:v>5.3799999999999297</c:v>
                </c:pt>
                <c:pt idx="538">
                  <c:v>5.3899999999999295</c:v>
                </c:pt>
                <c:pt idx="539">
                  <c:v>5.3999999999999293</c:v>
                </c:pt>
                <c:pt idx="540">
                  <c:v>5.4099999999999291</c:v>
                </c:pt>
                <c:pt idx="541">
                  <c:v>5.4199999999999289</c:v>
                </c:pt>
                <c:pt idx="542">
                  <c:v>5.4299999999999287</c:v>
                </c:pt>
                <c:pt idx="543">
                  <c:v>5.4399999999999284</c:v>
                </c:pt>
                <c:pt idx="544">
                  <c:v>5.4499999999999282</c:v>
                </c:pt>
                <c:pt idx="545">
                  <c:v>5.459999999999928</c:v>
                </c:pt>
                <c:pt idx="546">
                  <c:v>5.4699999999999278</c:v>
                </c:pt>
                <c:pt idx="547">
                  <c:v>5.4799999999999276</c:v>
                </c:pt>
                <c:pt idx="548">
                  <c:v>5.4899999999999274</c:v>
                </c:pt>
                <c:pt idx="549">
                  <c:v>5.4999999999999272</c:v>
                </c:pt>
                <c:pt idx="550">
                  <c:v>5.509999999999927</c:v>
                </c:pt>
                <c:pt idx="551">
                  <c:v>5.5199999999999267</c:v>
                </c:pt>
                <c:pt idx="552">
                  <c:v>5.5299999999999265</c:v>
                </c:pt>
                <c:pt idx="553">
                  <c:v>5.5399999999999263</c:v>
                </c:pt>
                <c:pt idx="554">
                  <c:v>5.5499999999999261</c:v>
                </c:pt>
                <c:pt idx="555">
                  <c:v>5.5599999999999259</c:v>
                </c:pt>
                <c:pt idx="556">
                  <c:v>5.5699999999999257</c:v>
                </c:pt>
                <c:pt idx="557">
                  <c:v>5.5799999999999255</c:v>
                </c:pt>
                <c:pt idx="558">
                  <c:v>5.5899999999999253</c:v>
                </c:pt>
                <c:pt idx="559">
                  <c:v>5.599999999999925</c:v>
                </c:pt>
                <c:pt idx="560">
                  <c:v>5.6099999999999248</c:v>
                </c:pt>
                <c:pt idx="561">
                  <c:v>5.6199999999999246</c:v>
                </c:pt>
                <c:pt idx="562">
                  <c:v>5.6299999999999244</c:v>
                </c:pt>
                <c:pt idx="563">
                  <c:v>5.6399999999999242</c:v>
                </c:pt>
                <c:pt idx="564">
                  <c:v>5.649999999999924</c:v>
                </c:pt>
                <c:pt idx="565">
                  <c:v>5.6599999999999238</c:v>
                </c:pt>
                <c:pt idx="566">
                  <c:v>5.6699999999999235</c:v>
                </c:pt>
                <c:pt idx="567">
                  <c:v>5.6799999999999233</c:v>
                </c:pt>
                <c:pt idx="568">
                  <c:v>5.6899999999999231</c:v>
                </c:pt>
                <c:pt idx="569">
                  <c:v>5.6999999999999229</c:v>
                </c:pt>
                <c:pt idx="570">
                  <c:v>5.7099999999999227</c:v>
                </c:pt>
                <c:pt idx="571">
                  <c:v>5.7199999999999225</c:v>
                </c:pt>
                <c:pt idx="572">
                  <c:v>5.7299999999999223</c:v>
                </c:pt>
                <c:pt idx="573">
                  <c:v>5.7399999999999221</c:v>
                </c:pt>
                <c:pt idx="574">
                  <c:v>5.7499999999999218</c:v>
                </c:pt>
                <c:pt idx="575">
                  <c:v>5.7599999999999216</c:v>
                </c:pt>
                <c:pt idx="576">
                  <c:v>5.7699999999999214</c:v>
                </c:pt>
                <c:pt idx="577">
                  <c:v>5.7799999999999212</c:v>
                </c:pt>
                <c:pt idx="578">
                  <c:v>5.789999999999921</c:v>
                </c:pt>
                <c:pt idx="579">
                  <c:v>5.7999999999999208</c:v>
                </c:pt>
                <c:pt idx="580">
                  <c:v>5.8099999999999206</c:v>
                </c:pt>
                <c:pt idx="581">
                  <c:v>5.8199999999999203</c:v>
                </c:pt>
                <c:pt idx="582">
                  <c:v>5.8299999999999201</c:v>
                </c:pt>
                <c:pt idx="583">
                  <c:v>5.8399999999999199</c:v>
                </c:pt>
                <c:pt idx="584">
                  <c:v>5.8499999999999197</c:v>
                </c:pt>
                <c:pt idx="585">
                  <c:v>5.8599999999999195</c:v>
                </c:pt>
                <c:pt idx="586">
                  <c:v>5.8699999999999193</c:v>
                </c:pt>
                <c:pt idx="587">
                  <c:v>5.8799999999999191</c:v>
                </c:pt>
                <c:pt idx="588">
                  <c:v>5.8899999999999189</c:v>
                </c:pt>
                <c:pt idx="589">
                  <c:v>5.8999999999999186</c:v>
                </c:pt>
                <c:pt idx="590">
                  <c:v>5.9099999999999184</c:v>
                </c:pt>
                <c:pt idx="591">
                  <c:v>5.9199999999999182</c:v>
                </c:pt>
                <c:pt idx="592">
                  <c:v>5.929999999999918</c:v>
                </c:pt>
                <c:pt idx="593">
                  <c:v>5.9399999999999178</c:v>
                </c:pt>
                <c:pt idx="594">
                  <c:v>5.9499999999999176</c:v>
                </c:pt>
                <c:pt idx="595">
                  <c:v>5.9599999999999174</c:v>
                </c:pt>
                <c:pt idx="596">
                  <c:v>5.9699999999999172</c:v>
                </c:pt>
                <c:pt idx="597">
                  <c:v>5.9799999999999169</c:v>
                </c:pt>
                <c:pt idx="598">
                  <c:v>5.9899999999999167</c:v>
                </c:pt>
              </c:numCache>
            </c:numRef>
          </c:xVal>
          <c:yVal>
            <c:numRef>
              <c:f>Sheet1!$L$2:$L$846</c:f>
              <c:numCache>
                <c:formatCode>General</c:formatCode>
                <c:ptCount val="845"/>
                <c:pt idx="0">
                  <c:v>1.407E-4</c:v>
                </c:pt>
                <c:pt idx="1">
                  <c:v>2.8140000000000001E-4</c:v>
                </c:pt>
                <c:pt idx="2">
                  <c:v>4.2209999999999996E-4</c:v>
                </c:pt>
                <c:pt idx="3">
                  <c:v>5.6280000000000002E-4</c:v>
                </c:pt>
                <c:pt idx="4">
                  <c:v>7.0350000000000002E-4</c:v>
                </c:pt>
                <c:pt idx="5">
                  <c:v>8.4420000000000003E-4</c:v>
                </c:pt>
                <c:pt idx="6">
                  <c:v>9.8490000000000014E-4</c:v>
                </c:pt>
                <c:pt idx="7">
                  <c:v>1.1256E-3</c:v>
                </c:pt>
                <c:pt idx="8">
                  <c:v>1.2662999999999999E-3</c:v>
                </c:pt>
                <c:pt idx="9">
                  <c:v>1.4069999999999998E-3</c:v>
                </c:pt>
                <c:pt idx="10">
                  <c:v>1.5476999999999997E-3</c:v>
                </c:pt>
                <c:pt idx="11">
                  <c:v>1.6883999999999996E-3</c:v>
                </c:pt>
                <c:pt idx="12">
                  <c:v>1.8290999999999995E-3</c:v>
                </c:pt>
                <c:pt idx="13">
                  <c:v>1.9697999999999998E-3</c:v>
                </c:pt>
                <c:pt idx="14">
                  <c:v>2.1105E-3</c:v>
                </c:pt>
                <c:pt idx="15">
                  <c:v>2.2512000000000001E-3</c:v>
                </c:pt>
                <c:pt idx="16">
                  <c:v>2.3919000000000002E-3</c:v>
                </c:pt>
                <c:pt idx="17">
                  <c:v>2.5326000000000003E-3</c:v>
                </c:pt>
                <c:pt idx="18">
                  <c:v>2.6733000000000004E-3</c:v>
                </c:pt>
                <c:pt idx="19">
                  <c:v>2.8140000000000005E-3</c:v>
                </c:pt>
                <c:pt idx="20">
                  <c:v>2.9547000000000006E-3</c:v>
                </c:pt>
                <c:pt idx="21">
                  <c:v>3.0954000000000008E-3</c:v>
                </c:pt>
                <c:pt idx="22">
                  <c:v>3.2361000000000009E-3</c:v>
                </c:pt>
                <c:pt idx="23">
                  <c:v>3.376800000000001E-3</c:v>
                </c:pt>
                <c:pt idx="24">
                  <c:v>3.5175000000000007E-3</c:v>
                </c:pt>
                <c:pt idx="25">
                  <c:v>3.6582000000000008E-3</c:v>
                </c:pt>
                <c:pt idx="26">
                  <c:v>3.7989000000000009E-3</c:v>
                </c:pt>
                <c:pt idx="27">
                  <c:v>3.9396000000000006E-3</c:v>
                </c:pt>
                <c:pt idx="28">
                  <c:v>4.0803000000000011E-3</c:v>
                </c:pt>
                <c:pt idx="29">
                  <c:v>4.2210000000000008E-3</c:v>
                </c:pt>
                <c:pt idx="30">
                  <c:v>4.3617000000000013E-3</c:v>
                </c:pt>
                <c:pt idx="31">
                  <c:v>4.502400000000001E-3</c:v>
                </c:pt>
                <c:pt idx="32">
                  <c:v>4.6431000000000016E-3</c:v>
                </c:pt>
                <c:pt idx="33">
                  <c:v>4.7838000000000012E-3</c:v>
                </c:pt>
                <c:pt idx="34">
                  <c:v>4.9245000000000018E-3</c:v>
                </c:pt>
                <c:pt idx="35">
                  <c:v>5.0652000000000015E-3</c:v>
                </c:pt>
                <c:pt idx="36">
                  <c:v>5.205900000000002E-3</c:v>
                </c:pt>
                <c:pt idx="37">
                  <c:v>5.3466000000000017E-3</c:v>
                </c:pt>
                <c:pt idx="38">
                  <c:v>5.4873000000000022E-3</c:v>
                </c:pt>
                <c:pt idx="39">
                  <c:v>5.6280000000000019E-3</c:v>
                </c:pt>
                <c:pt idx="40">
                  <c:v>5.7687000000000025E-3</c:v>
                </c:pt>
                <c:pt idx="41">
                  <c:v>5.9094000000000022E-3</c:v>
                </c:pt>
                <c:pt idx="42">
                  <c:v>6.0501000000000027E-3</c:v>
                </c:pt>
                <c:pt idx="43">
                  <c:v>6.1908000000000024E-3</c:v>
                </c:pt>
                <c:pt idx="44">
                  <c:v>6.3315000000000029E-3</c:v>
                </c:pt>
                <c:pt idx="45">
                  <c:v>6.4722000000000026E-3</c:v>
                </c:pt>
                <c:pt idx="46">
                  <c:v>6.6129000000000032E-3</c:v>
                </c:pt>
                <c:pt idx="47">
                  <c:v>6.7536000000000028E-3</c:v>
                </c:pt>
                <c:pt idx="48">
                  <c:v>6.8943000000000034E-3</c:v>
                </c:pt>
                <c:pt idx="49">
                  <c:v>7.0350000000000031E-3</c:v>
                </c:pt>
                <c:pt idx="50">
                  <c:v>7.1757000000000027E-3</c:v>
                </c:pt>
                <c:pt idx="51">
                  <c:v>7.3164000000000033E-3</c:v>
                </c:pt>
                <c:pt idx="52">
                  <c:v>7.457100000000003E-3</c:v>
                </c:pt>
                <c:pt idx="53">
                  <c:v>7.5978000000000035E-3</c:v>
                </c:pt>
                <c:pt idx="54">
                  <c:v>7.7385000000000032E-3</c:v>
                </c:pt>
                <c:pt idx="55">
                  <c:v>7.8792000000000029E-3</c:v>
                </c:pt>
                <c:pt idx="56">
                  <c:v>8.0199000000000034E-3</c:v>
                </c:pt>
                <c:pt idx="57">
                  <c:v>8.160600000000004E-3</c:v>
                </c:pt>
                <c:pt idx="58">
                  <c:v>8.3013000000000045E-3</c:v>
                </c:pt>
                <c:pt idx="59">
                  <c:v>8.4420000000000033E-3</c:v>
                </c:pt>
                <c:pt idx="60">
                  <c:v>8.5827000000000039E-3</c:v>
                </c:pt>
                <c:pt idx="61">
                  <c:v>8.7234000000000044E-3</c:v>
                </c:pt>
                <c:pt idx="62">
                  <c:v>8.864100000000005E-3</c:v>
                </c:pt>
                <c:pt idx="63">
                  <c:v>9.0048000000000038E-3</c:v>
                </c:pt>
                <c:pt idx="64">
                  <c:v>9.1455000000000043E-3</c:v>
                </c:pt>
                <c:pt idx="65">
                  <c:v>9.2862000000000049E-3</c:v>
                </c:pt>
                <c:pt idx="66">
                  <c:v>9.4269000000000054E-3</c:v>
                </c:pt>
                <c:pt idx="67">
                  <c:v>9.5676000000000042E-3</c:v>
                </c:pt>
                <c:pt idx="68">
                  <c:v>9.7083000000000048E-3</c:v>
                </c:pt>
                <c:pt idx="69">
                  <c:v>9.8490000000000053E-3</c:v>
                </c:pt>
                <c:pt idx="70">
                  <c:v>9.9897000000000059E-3</c:v>
                </c:pt>
                <c:pt idx="71">
                  <c:v>1.0130400000000005E-2</c:v>
                </c:pt>
                <c:pt idx="72">
                  <c:v>1.0271100000000005E-2</c:v>
                </c:pt>
                <c:pt idx="73">
                  <c:v>1.0411800000000006E-2</c:v>
                </c:pt>
                <c:pt idx="74">
                  <c:v>1.0552500000000006E-2</c:v>
                </c:pt>
                <c:pt idx="75">
                  <c:v>1.0693200000000005E-2</c:v>
                </c:pt>
                <c:pt idx="76">
                  <c:v>1.0833900000000006E-2</c:v>
                </c:pt>
                <c:pt idx="77">
                  <c:v>1.0974600000000006E-2</c:v>
                </c:pt>
                <c:pt idx="78">
                  <c:v>1.1115300000000007E-2</c:v>
                </c:pt>
                <c:pt idx="79">
                  <c:v>1.1256000000000006E-2</c:v>
                </c:pt>
                <c:pt idx="80">
                  <c:v>1.1396700000000006E-2</c:v>
                </c:pt>
                <c:pt idx="81">
                  <c:v>1.1537400000000007E-2</c:v>
                </c:pt>
                <c:pt idx="82">
                  <c:v>1.1678100000000007E-2</c:v>
                </c:pt>
                <c:pt idx="83">
                  <c:v>1.1818800000000006E-2</c:v>
                </c:pt>
                <c:pt idx="84">
                  <c:v>1.1959500000000007E-2</c:v>
                </c:pt>
                <c:pt idx="85">
                  <c:v>1.2100200000000007E-2</c:v>
                </c:pt>
                <c:pt idx="86">
                  <c:v>1.2240900000000008E-2</c:v>
                </c:pt>
                <c:pt idx="87">
                  <c:v>1.2381600000000006E-2</c:v>
                </c:pt>
                <c:pt idx="88">
                  <c:v>1.2522300000000007E-2</c:v>
                </c:pt>
                <c:pt idx="89">
                  <c:v>1.2663000000000008E-2</c:v>
                </c:pt>
                <c:pt idx="90">
                  <c:v>1.2803700000000008E-2</c:v>
                </c:pt>
                <c:pt idx="91">
                  <c:v>1.2944400000000007E-2</c:v>
                </c:pt>
                <c:pt idx="92">
                  <c:v>1.3085100000000007E-2</c:v>
                </c:pt>
                <c:pt idx="93">
                  <c:v>1.3225800000000008E-2</c:v>
                </c:pt>
                <c:pt idx="94">
                  <c:v>1.3366500000000009E-2</c:v>
                </c:pt>
                <c:pt idx="95">
                  <c:v>1.3507200000000007E-2</c:v>
                </c:pt>
                <c:pt idx="96">
                  <c:v>1.3647900000000008E-2</c:v>
                </c:pt>
                <c:pt idx="97">
                  <c:v>1.3788600000000008E-2</c:v>
                </c:pt>
                <c:pt idx="98">
                  <c:v>1.3929300000000009E-2</c:v>
                </c:pt>
                <c:pt idx="99">
                  <c:v>1.4070000000000008E-2</c:v>
                </c:pt>
                <c:pt idx="100">
                  <c:v>1.4210700000000008E-2</c:v>
                </c:pt>
                <c:pt idx="101">
                  <c:v>1.4351400000000009E-2</c:v>
                </c:pt>
                <c:pt idx="102">
                  <c:v>1.4492100000000009E-2</c:v>
                </c:pt>
                <c:pt idx="103">
                  <c:v>1.4632800000000008E-2</c:v>
                </c:pt>
                <c:pt idx="104">
                  <c:v>1.4773500000000009E-2</c:v>
                </c:pt>
                <c:pt idx="105">
                  <c:v>1.4914200000000009E-2</c:v>
                </c:pt>
                <c:pt idx="106">
                  <c:v>1.505490000000001E-2</c:v>
                </c:pt>
                <c:pt idx="107">
                  <c:v>1.5195600000000009E-2</c:v>
                </c:pt>
                <c:pt idx="108">
                  <c:v>1.5336300000000009E-2</c:v>
                </c:pt>
                <c:pt idx="109">
                  <c:v>1.547700000000001E-2</c:v>
                </c:pt>
                <c:pt idx="110">
                  <c:v>1.561770000000001E-2</c:v>
                </c:pt>
                <c:pt idx="111">
                  <c:v>1.5758400000000009E-2</c:v>
                </c:pt>
                <c:pt idx="112">
                  <c:v>1.589910000000001E-2</c:v>
                </c:pt>
                <c:pt idx="113">
                  <c:v>1.603980000000001E-2</c:v>
                </c:pt>
                <c:pt idx="114">
                  <c:v>1.6180500000000011E-2</c:v>
                </c:pt>
                <c:pt idx="115">
                  <c:v>1.6321200000000011E-2</c:v>
                </c:pt>
                <c:pt idx="116">
                  <c:v>1.6461900000000012E-2</c:v>
                </c:pt>
                <c:pt idx="117">
                  <c:v>1.6602600000000009E-2</c:v>
                </c:pt>
                <c:pt idx="118">
                  <c:v>1.674330000000001E-2</c:v>
                </c:pt>
                <c:pt idx="119">
                  <c:v>1.688400000000001E-2</c:v>
                </c:pt>
                <c:pt idx="120">
                  <c:v>1.7024700000000011E-2</c:v>
                </c:pt>
                <c:pt idx="121">
                  <c:v>1.7165400000000011E-2</c:v>
                </c:pt>
                <c:pt idx="122">
                  <c:v>1.7306100000000012E-2</c:v>
                </c:pt>
                <c:pt idx="123">
                  <c:v>1.7446800000000012E-2</c:v>
                </c:pt>
                <c:pt idx="124">
                  <c:v>1.7587500000000013E-2</c:v>
                </c:pt>
                <c:pt idx="125">
                  <c:v>1.772820000000001E-2</c:v>
                </c:pt>
                <c:pt idx="126">
                  <c:v>1.786890000000001E-2</c:v>
                </c:pt>
                <c:pt idx="127">
                  <c:v>1.8009600000000011E-2</c:v>
                </c:pt>
                <c:pt idx="128">
                  <c:v>1.8150300000000012E-2</c:v>
                </c:pt>
                <c:pt idx="129">
                  <c:v>1.8291000000000012E-2</c:v>
                </c:pt>
                <c:pt idx="130">
                  <c:v>1.8431700000000013E-2</c:v>
                </c:pt>
                <c:pt idx="131">
                  <c:v>1.8572400000000013E-2</c:v>
                </c:pt>
                <c:pt idx="132">
                  <c:v>1.8713100000000014E-2</c:v>
                </c:pt>
                <c:pt idx="133">
                  <c:v>1.8853800000000011E-2</c:v>
                </c:pt>
                <c:pt idx="134">
                  <c:v>1.8994500000000011E-2</c:v>
                </c:pt>
                <c:pt idx="135">
                  <c:v>1.9135200000000012E-2</c:v>
                </c:pt>
                <c:pt idx="136">
                  <c:v>1.9275900000000012E-2</c:v>
                </c:pt>
                <c:pt idx="137">
                  <c:v>1.9416600000000013E-2</c:v>
                </c:pt>
                <c:pt idx="138">
                  <c:v>1.9557300000000014E-2</c:v>
                </c:pt>
                <c:pt idx="139">
                  <c:v>1.9698000000000014E-2</c:v>
                </c:pt>
                <c:pt idx="140">
                  <c:v>1.9838700000000015E-2</c:v>
                </c:pt>
                <c:pt idx="141">
                  <c:v>1.9979400000000012E-2</c:v>
                </c:pt>
                <c:pt idx="142">
                  <c:v>2.0120100000000012E-2</c:v>
                </c:pt>
                <c:pt idx="143">
                  <c:v>2.0260800000000013E-2</c:v>
                </c:pt>
                <c:pt idx="144">
                  <c:v>2.0401500000000013E-2</c:v>
                </c:pt>
                <c:pt idx="145">
                  <c:v>2.0542200000000014E-2</c:v>
                </c:pt>
                <c:pt idx="146">
                  <c:v>2.0682900000000014E-2</c:v>
                </c:pt>
                <c:pt idx="147">
                  <c:v>2.0823600000000015E-2</c:v>
                </c:pt>
                <c:pt idx="148">
                  <c:v>2.0964300000000016E-2</c:v>
                </c:pt>
                <c:pt idx="149">
                  <c:v>2.1105000000000016E-2</c:v>
                </c:pt>
                <c:pt idx="150">
                  <c:v>2.1245700000000013E-2</c:v>
                </c:pt>
                <c:pt idx="151">
                  <c:v>2.1386400000000014E-2</c:v>
                </c:pt>
                <c:pt idx="152">
                  <c:v>2.1527100000000014E-2</c:v>
                </c:pt>
                <c:pt idx="153">
                  <c:v>2.1667800000000015E-2</c:v>
                </c:pt>
                <c:pt idx="154">
                  <c:v>2.1808500000000015E-2</c:v>
                </c:pt>
                <c:pt idx="155">
                  <c:v>2.1949200000000016E-2</c:v>
                </c:pt>
                <c:pt idx="156">
                  <c:v>2.2089900000000016E-2</c:v>
                </c:pt>
                <c:pt idx="157">
                  <c:v>2.2230600000000017E-2</c:v>
                </c:pt>
                <c:pt idx="158">
                  <c:v>2.2371300000000014E-2</c:v>
                </c:pt>
                <c:pt idx="159">
                  <c:v>2.2512000000000015E-2</c:v>
                </c:pt>
                <c:pt idx="160">
                  <c:v>2.2652700000000015E-2</c:v>
                </c:pt>
                <c:pt idx="161">
                  <c:v>2.2793400000000016E-2</c:v>
                </c:pt>
                <c:pt idx="162">
                  <c:v>2.2934100000000016E-2</c:v>
                </c:pt>
                <c:pt idx="163">
                  <c:v>2.3074800000000017E-2</c:v>
                </c:pt>
                <c:pt idx="164">
                  <c:v>2.3215500000000017E-2</c:v>
                </c:pt>
                <c:pt idx="165">
                  <c:v>2.3356200000000018E-2</c:v>
                </c:pt>
                <c:pt idx="166">
                  <c:v>2.3496900000000015E-2</c:v>
                </c:pt>
                <c:pt idx="167">
                  <c:v>2.3637600000000016E-2</c:v>
                </c:pt>
                <c:pt idx="168">
                  <c:v>2.3778300000000016E-2</c:v>
                </c:pt>
                <c:pt idx="169">
                  <c:v>2.3919000000000017E-2</c:v>
                </c:pt>
                <c:pt idx="170">
                  <c:v>2.4059700000000017E-2</c:v>
                </c:pt>
                <c:pt idx="171">
                  <c:v>2.4200400000000018E-2</c:v>
                </c:pt>
                <c:pt idx="172">
                  <c:v>2.4341100000000018E-2</c:v>
                </c:pt>
                <c:pt idx="173">
                  <c:v>2.4481800000000019E-2</c:v>
                </c:pt>
                <c:pt idx="174">
                  <c:v>2.4622500000000016E-2</c:v>
                </c:pt>
                <c:pt idx="175">
                  <c:v>2.4763200000000016E-2</c:v>
                </c:pt>
                <c:pt idx="176">
                  <c:v>2.4903900000000017E-2</c:v>
                </c:pt>
                <c:pt idx="177">
                  <c:v>2.5044600000000018E-2</c:v>
                </c:pt>
                <c:pt idx="178">
                  <c:v>2.5185300000000018E-2</c:v>
                </c:pt>
                <c:pt idx="179">
                  <c:v>2.5326000000000019E-2</c:v>
                </c:pt>
                <c:pt idx="180">
                  <c:v>2.5466700000000019E-2</c:v>
                </c:pt>
                <c:pt idx="181">
                  <c:v>2.560740000000002E-2</c:v>
                </c:pt>
                <c:pt idx="182">
                  <c:v>2.5748100000000017E-2</c:v>
                </c:pt>
                <c:pt idx="183">
                  <c:v>2.5888800000000017E-2</c:v>
                </c:pt>
                <c:pt idx="184">
                  <c:v>2.6029500000000018E-2</c:v>
                </c:pt>
                <c:pt idx="185">
                  <c:v>2.6170200000000018E-2</c:v>
                </c:pt>
                <c:pt idx="186">
                  <c:v>2.6310900000000019E-2</c:v>
                </c:pt>
                <c:pt idx="187">
                  <c:v>2.645160000000002E-2</c:v>
                </c:pt>
                <c:pt idx="188">
                  <c:v>2.659230000000002E-2</c:v>
                </c:pt>
                <c:pt idx="189">
                  <c:v>2.6733000000000021E-2</c:v>
                </c:pt>
                <c:pt idx="190">
                  <c:v>2.6873700000000018E-2</c:v>
                </c:pt>
                <c:pt idx="191">
                  <c:v>2.7014400000000018E-2</c:v>
                </c:pt>
                <c:pt idx="192">
                  <c:v>2.7155100000000019E-2</c:v>
                </c:pt>
                <c:pt idx="193">
                  <c:v>2.7295800000000019E-2</c:v>
                </c:pt>
                <c:pt idx="194">
                  <c:v>2.743650000000002E-2</c:v>
                </c:pt>
                <c:pt idx="195">
                  <c:v>2.757720000000002E-2</c:v>
                </c:pt>
                <c:pt idx="196">
                  <c:v>2.7717900000000021E-2</c:v>
                </c:pt>
                <c:pt idx="197">
                  <c:v>2.7858600000000022E-2</c:v>
                </c:pt>
                <c:pt idx="198">
                  <c:v>2.7999300000000019E-2</c:v>
                </c:pt>
                <c:pt idx="199">
                  <c:v>2.8140000000000016E-2</c:v>
                </c:pt>
                <c:pt idx="200">
                  <c:v>2.8139999999999998E-2</c:v>
                </c:pt>
                <c:pt idx="201">
                  <c:v>2.8419988321748406E-2</c:v>
                </c:pt>
                <c:pt idx="202">
                  <c:v>2.869713466834788E-2</c:v>
                </c:pt>
                <c:pt idx="203">
                  <c:v>2.8971411325394717E-2</c:v>
                </c:pt>
                <c:pt idx="204">
                  <c:v>2.9242790865451784E-2</c:v>
                </c:pt>
                <c:pt idx="205">
                  <c:v>2.9511246150791214E-2</c:v>
                </c:pt>
                <c:pt idx="206">
                  <c:v>2.9776750336108181E-2</c:v>
                </c:pt>
                <c:pt idx="207">
                  <c:v>3.003927687120542E-2</c:v>
                </c:pt>
                <c:pt idx="208">
                  <c:v>3.0298799503648183E-2</c:v>
                </c:pt>
                <c:pt idx="209">
                  <c:v>3.05552922813895E-2</c:v>
                </c:pt>
                <c:pt idx="210">
                  <c:v>3.0808729555365337E-2</c:v>
                </c:pt>
                <c:pt idx="211">
                  <c:v>3.1059085982059493E-2</c:v>
                </c:pt>
                <c:pt idx="212">
                  <c:v>3.1306336526037926E-2</c:v>
                </c:pt>
                <c:pt idx="213">
                  <c:v>3.1550456462452282E-2</c:v>
                </c:pt>
                <c:pt idx="214">
                  <c:v>3.1791421379512359E-2</c:v>
                </c:pt>
                <c:pt idx="215">
                  <c:v>3.2029207180927236E-2</c:v>
                </c:pt>
                <c:pt idx="216">
                  <c:v>3.2263790088314946E-2</c:v>
                </c:pt>
                <c:pt idx="217">
                  <c:v>3.2495146643580219E-2</c:v>
                </c:pt>
                <c:pt idx="218">
                  <c:v>3.2723253711260343E-2</c:v>
                </c:pt>
                <c:pt idx="219">
                  <c:v>3.2948088480838626E-2</c:v>
                </c:pt>
                <c:pt idx="220">
                  <c:v>3.3169628469025471E-2</c:v>
                </c:pt>
                <c:pt idx="221">
                  <c:v>3.3387851522006677E-2</c:v>
                </c:pt>
                <c:pt idx="222">
                  <c:v>3.3602735817658803E-2</c:v>
                </c:pt>
                <c:pt idx="223">
                  <c:v>3.3814259867731344E-2</c:v>
                </c:pt>
                <c:pt idx="224">
                  <c:v>3.4022402519995575E-2</c:v>
                </c:pt>
                <c:pt idx="225">
                  <c:v>3.4227142960359717E-2</c:v>
                </c:pt>
                <c:pt idx="226">
                  <c:v>3.4428460714950336E-2</c:v>
                </c:pt>
                <c:pt idx="227">
                  <c:v>3.4626335652159751E-2</c:v>
                </c:pt>
                <c:pt idx="228">
                  <c:v>3.4820747984659138E-2</c:v>
                </c:pt>
                <c:pt idx="229">
                  <c:v>3.5011678271377251E-2</c:v>
                </c:pt>
                <c:pt idx="230">
                  <c:v>3.5199107419444528E-2</c:v>
                </c:pt>
                <c:pt idx="231">
                  <c:v>3.5383016686102359E-2</c:v>
                </c:pt>
                <c:pt idx="232">
                  <c:v>3.5563387680577319E-2</c:v>
                </c:pt>
                <c:pt idx="233">
                  <c:v>3.5740202365920279E-2</c:v>
                </c:pt>
                <c:pt idx="234">
                  <c:v>3.5913443060810055E-2</c:v>
                </c:pt>
                <c:pt idx="235">
                  <c:v>3.6083092441321518E-2</c:v>
                </c:pt>
                <c:pt idx="236">
                  <c:v>3.6249133542657991E-2</c:v>
                </c:pt>
                <c:pt idx="237">
                  <c:v>3.6411549760847713E-2</c:v>
                </c:pt>
                <c:pt idx="238">
                  <c:v>3.6570324854404208E-2</c:v>
                </c:pt>
                <c:pt idx="239">
                  <c:v>3.6725442945950426E-2</c:v>
                </c:pt>
                <c:pt idx="240">
                  <c:v>3.6876888523806488E-2</c:v>
                </c:pt>
                <c:pt idx="241">
                  <c:v>3.7024646443540803E-2</c:v>
                </c:pt>
                <c:pt idx="242">
                  <c:v>3.7168701929484536E-2</c:v>
                </c:pt>
                <c:pt idx="243">
                  <c:v>3.7309040576209138E-2</c:v>
                </c:pt>
                <c:pt idx="244">
                  <c:v>3.7445648349966873E-2</c:v>
                </c:pt>
                <c:pt idx="245">
                  <c:v>3.7578511590094225E-2</c:v>
                </c:pt>
                <c:pt idx="246">
                  <c:v>3.7707617010377885E-2</c:v>
                </c:pt>
                <c:pt idx="247">
                  <c:v>3.7832951700383415E-2</c:v>
                </c:pt>
                <c:pt idx="248">
                  <c:v>3.7954503126746267E-2</c:v>
                </c:pt>
                <c:pt idx="249">
                  <c:v>3.8072259134425086E-2</c:v>
                </c:pt>
                <c:pt idx="250">
                  <c:v>3.8186207947917244E-2</c:v>
                </c:pt>
                <c:pt idx="251">
                  <c:v>3.8296338172436342E-2</c:v>
                </c:pt>
                <c:pt idx="252">
                  <c:v>3.8402638795051708E-2</c:v>
                </c:pt>
                <c:pt idx="253">
                  <c:v>3.8505099185789655E-2</c:v>
                </c:pt>
                <c:pt idx="254">
                  <c:v>3.8603709098696502E-2</c:v>
                </c:pt>
                <c:pt idx="255">
                  <c:v>3.8698458672863131E-2</c:v>
                </c:pt>
                <c:pt idx="256">
                  <c:v>3.8789338433411084E-2</c:v>
                </c:pt>
                <c:pt idx="257">
                  <c:v>3.8876339292440033E-2</c:v>
                </c:pt>
                <c:pt idx="258">
                  <c:v>3.8959452549936581E-2</c:v>
                </c:pt>
                <c:pt idx="259">
                  <c:v>3.9038669894644246E-2</c:v>
                </c:pt>
                <c:pt idx="260">
                  <c:v>3.9113983404894546E-2</c:v>
                </c:pt>
                <c:pt idx="261">
                  <c:v>3.9185385549399251E-2</c:v>
                </c:pt>
                <c:pt idx="262">
                  <c:v>3.9252869188003386E-2</c:v>
                </c:pt>
                <c:pt idx="263">
                  <c:v>3.9316427572399337E-2</c:v>
                </c:pt>
                <c:pt idx="264">
                  <c:v>3.937605434680163E-2</c:v>
                </c:pt>
                <c:pt idx="265">
                  <c:v>3.9431743548582511E-2</c:v>
                </c:pt>
                <c:pt idx="266">
                  <c:v>3.9483489608868216E-2</c:v>
                </c:pt>
                <c:pt idx="267">
                  <c:v>3.9531287353095829E-2</c:v>
                </c:pt>
                <c:pt idx="268">
                  <c:v>3.9575132001530754E-2</c:v>
                </c:pt>
                <c:pt idx="269">
                  <c:v>3.9615019169744706E-2</c:v>
                </c:pt>
                <c:pt idx="270">
                  <c:v>3.9650944869054079E-2</c:v>
                </c:pt>
                <c:pt idx="271">
                  <c:v>3.96829055069189E-2</c:v>
                </c:pt>
                <c:pt idx="272">
                  <c:v>3.9710897887302005E-2</c:v>
                </c:pt>
                <c:pt idx="273">
                  <c:v>3.9734919210988678E-2</c:v>
                </c:pt>
                <c:pt idx="274">
                  <c:v>3.9754967075866579E-2</c:v>
                </c:pt>
                <c:pt idx="275">
                  <c:v>3.9771039477165926E-2</c:v>
                </c:pt>
                <c:pt idx="276">
                  <c:v>3.9783134807659971E-2</c:v>
                </c:pt>
                <c:pt idx="277">
                  <c:v>3.9791251857825755E-2</c:v>
                </c:pt>
                <c:pt idx="278">
                  <c:v>3.9795389815965025E-2</c:v>
                </c:pt>
                <c:pt idx="279">
                  <c:v>3.9795548268285415E-2</c:v>
                </c:pt>
                <c:pt idx="280">
                  <c:v>3.979172719894182E-2</c:v>
                </c:pt>
                <c:pt idx="281">
                  <c:v>3.9783926990037986E-2</c:v>
                </c:pt>
                <c:pt idx="282">
                  <c:v>3.977214842158832E-2</c:v>
                </c:pt>
                <c:pt idx="283">
                  <c:v>3.9756392671439836E-2</c:v>
                </c:pt>
                <c:pt idx="284">
                  <c:v>3.9736661315154437E-2</c:v>
                </c:pt>
                <c:pt idx="285">
                  <c:v>3.9712956325851284E-2</c:v>
                </c:pt>
                <c:pt idx="286">
                  <c:v>3.9685280074009573E-2</c:v>
                </c:pt>
                <c:pt idx="287">
                  <c:v>3.9653635327231415E-2</c:v>
                </c:pt>
                <c:pt idx="288">
                  <c:v>3.9618025249965112E-2</c:v>
                </c:pt>
                <c:pt idx="289">
                  <c:v>3.9578453403188732E-2</c:v>
                </c:pt>
                <c:pt idx="290">
                  <c:v>3.9534923744053971E-2</c:v>
                </c:pt>
                <c:pt idx="291">
                  <c:v>3.9487440625490464E-2</c:v>
                </c:pt>
                <c:pt idx="292">
                  <c:v>3.9436008795770493E-2</c:v>
                </c:pt>
                <c:pt idx="293">
                  <c:v>3.938063339803418E-2</c:v>
                </c:pt>
                <c:pt idx="294">
                  <c:v>3.9321319969775143E-2</c:v>
                </c:pt>
                <c:pt idx="295">
                  <c:v>3.9258074442286794E-2</c:v>
                </c:pt>
                <c:pt idx="296">
                  <c:v>3.9190903140069171E-2</c:v>
                </c:pt>
                <c:pt idx="297">
                  <c:v>3.9119812780196508E-2</c:v>
                </c:pt>
                <c:pt idx="298">
                  <c:v>3.9044810471645569E-2</c:v>
                </c:pt>
                <c:pt idx="299">
                  <c:v>3.8965903714584693E-2</c:v>
                </c:pt>
                <c:pt idx="300">
                  <c:v>3.8883100399623845E-2</c:v>
                </c:pt>
                <c:pt idx="301">
                  <c:v>3.8796408807025506E-2</c:v>
                </c:pt>
                <c:pt idx="302">
                  <c:v>3.8705837605876696E-2</c:v>
                </c:pt>
                <c:pt idx="303">
                  <c:v>3.8611395853222055E-2</c:v>
                </c:pt>
                <c:pt idx="304">
                  <c:v>3.8513092993158152E-2</c:v>
                </c:pt>
                <c:pt idx="305">
                  <c:v>3.8410938855889067E-2</c:v>
                </c:pt>
                <c:pt idx="306">
                  <c:v>3.8304943656743411E-2</c:v>
                </c:pt>
                <c:pt idx="307">
                  <c:v>3.8195117995152746E-2</c:v>
                </c:pt>
                <c:pt idx="308">
                  <c:v>3.8081472853591737E-2</c:v>
                </c:pt>
                <c:pt idx="309">
                  <c:v>3.7964019596479819E-2</c:v>
                </c:pt>
                <c:pt idx="310">
                  <c:v>3.7842769969044829E-2</c:v>
                </c:pt>
                <c:pt idx="311">
                  <c:v>3.7717736096148473E-2</c:v>
                </c:pt>
                <c:pt idx="312">
                  <c:v>3.7588930481073847E-2</c:v>
                </c:pt>
                <c:pt idx="313">
                  <c:v>3.7456366004275113E-2</c:v>
                </c:pt>
                <c:pt idx="314">
                  <c:v>3.7320055922089486E-2</c:v>
                </c:pt>
                <c:pt idx="315">
                  <c:v>3.7180013865411601E-2</c:v>
                </c:pt>
                <c:pt idx="316">
                  <c:v>3.703625383833041E-2</c:v>
                </c:pt>
                <c:pt idx="317">
                  <c:v>3.6888790216728834E-2</c:v>
                </c:pt>
                <c:pt idx="318">
                  <c:v>3.673763774684613E-2</c:v>
                </c:pt>
                <c:pt idx="319">
                  <c:v>3.6582811543803349E-2</c:v>
                </c:pt>
                <c:pt idx="320">
                  <c:v>3.6424327090091753E-2</c:v>
                </c:pt>
                <c:pt idx="321">
                  <c:v>3.6262200234024662E-2</c:v>
                </c:pt>
                <c:pt idx="322">
                  <c:v>3.609644718815256E-2</c:v>
                </c:pt>
                <c:pt idx="323">
                  <c:v>3.5927084527641921E-2</c:v>
                </c:pt>
                <c:pt idx="324">
                  <c:v>3.5754129188617659E-2</c:v>
                </c:pt>
                <c:pt idx="325">
                  <c:v>3.5577598466469532E-2</c:v>
                </c:pt>
                <c:pt idx="326">
                  <c:v>3.5397510014122668E-2</c:v>
                </c:pt>
                <c:pt idx="327">
                  <c:v>3.5213881840272208E-2</c:v>
                </c:pt>
                <c:pt idx="328">
                  <c:v>3.5026732307582541E-2</c:v>
                </c:pt>
                <c:pt idx="329">
                  <c:v>3.4836080130850947E-2</c:v>
                </c:pt>
                <c:pt idx="330">
                  <c:v>3.4641944375136249E-2</c:v>
                </c:pt>
                <c:pt idx="331">
                  <c:v>3.4444344453852221E-2</c:v>
                </c:pt>
                <c:pt idx="332">
                  <c:v>3.4243300126826332E-2</c:v>
                </c:pt>
                <c:pt idx="333">
                  <c:v>3.4038831498323756E-2</c:v>
                </c:pt>
                <c:pt idx="334">
                  <c:v>3.3830959015036938E-2</c:v>
                </c:pt>
                <c:pt idx="335">
                  <c:v>3.3619703464040994E-2</c:v>
                </c:pt>
                <c:pt idx="336">
                  <c:v>3.3405085970714968E-2</c:v>
                </c:pt>
                <c:pt idx="337">
                  <c:v>3.3187127996629352E-2</c:v>
                </c:pt>
                <c:pt idx="338">
                  <c:v>3.2965851337399925E-2</c:v>
                </c:pt>
                <c:pt idx="339">
                  <c:v>3.2741278120508199E-2</c:v>
                </c:pt>
                <c:pt idx="340">
                  <c:v>3.2513430803088737E-2</c:v>
                </c:pt>
                <c:pt idx="341">
                  <c:v>3.2282332169683403E-2</c:v>
                </c:pt>
                <c:pt idx="342">
                  <c:v>3.204800532996295E-2</c:v>
                </c:pt>
                <c:pt idx="343">
                  <c:v>3.1810473716416085E-2</c:v>
                </c:pt>
                <c:pt idx="344">
                  <c:v>3.1569761082006216E-2</c:v>
                </c:pt>
                <c:pt idx="345">
                  <c:v>3.1325891497796202E-2</c:v>
                </c:pt>
                <c:pt idx="346">
                  <c:v>3.1078889350541219E-2</c:v>
                </c:pt>
                <c:pt idx="347">
                  <c:v>3.0828779340250176E-2</c:v>
                </c:pt>
                <c:pt idx="348">
                  <c:v>3.0575586477715674E-2</c:v>
                </c:pt>
                <c:pt idx="349">
                  <c:v>3.0319336082012968E-2</c:v>
                </c:pt>
                <c:pt idx="350">
                  <c:v>3.0060053777968089E-2</c:v>
                </c:pt>
                <c:pt idx="351">
                  <c:v>2.9797765493595377E-2</c:v>
                </c:pt>
                <c:pt idx="352">
                  <c:v>2.9532497457504692E-2</c:v>
                </c:pt>
                <c:pt idx="353">
                  <c:v>2.9264276196278589E-2</c:v>
                </c:pt>
                <c:pt idx="354">
                  <c:v>2.8993128531819675E-2</c:v>
                </c:pt>
                <c:pt idx="355">
                  <c:v>2.871908157866844E-2</c:v>
                </c:pt>
                <c:pt idx="356">
                  <c:v>2.8442162741291827E-2</c:v>
                </c:pt>
                <c:pt idx="357">
                  <c:v>2.8139999999999998E-2</c:v>
                </c:pt>
                <c:pt idx="358">
                  <c:v>2.7999300000000001E-2</c:v>
                </c:pt>
                <c:pt idx="359">
                  <c:v>2.7858600000000004E-2</c:v>
                </c:pt>
                <c:pt idx="360">
                  <c:v>2.7717900000000007E-2</c:v>
                </c:pt>
                <c:pt idx="361">
                  <c:v>2.757720000000001E-2</c:v>
                </c:pt>
                <c:pt idx="362">
                  <c:v>2.7436500000000013E-2</c:v>
                </c:pt>
                <c:pt idx="363">
                  <c:v>2.7295800000000016E-2</c:v>
                </c:pt>
                <c:pt idx="364">
                  <c:v>2.7155100000000019E-2</c:v>
                </c:pt>
                <c:pt idx="365">
                  <c:v>2.7014400000000022E-2</c:v>
                </c:pt>
                <c:pt idx="366">
                  <c:v>2.6873700000000025E-2</c:v>
                </c:pt>
                <c:pt idx="367">
                  <c:v>2.6733000000000028E-2</c:v>
                </c:pt>
                <c:pt idx="368">
                  <c:v>2.659230000000003E-2</c:v>
                </c:pt>
                <c:pt idx="369">
                  <c:v>2.6451600000000033E-2</c:v>
                </c:pt>
                <c:pt idx="370">
                  <c:v>2.6310900000000036E-2</c:v>
                </c:pt>
                <c:pt idx="371">
                  <c:v>2.6170200000000039E-2</c:v>
                </c:pt>
                <c:pt idx="372">
                  <c:v>2.6029500000000042E-2</c:v>
                </c:pt>
                <c:pt idx="373">
                  <c:v>2.5888800000000045E-2</c:v>
                </c:pt>
                <c:pt idx="374">
                  <c:v>2.5748100000000048E-2</c:v>
                </c:pt>
                <c:pt idx="375">
                  <c:v>2.5607400000000051E-2</c:v>
                </c:pt>
                <c:pt idx="376">
                  <c:v>2.5466700000000054E-2</c:v>
                </c:pt>
                <c:pt idx="377">
                  <c:v>2.5326000000000057E-2</c:v>
                </c:pt>
                <c:pt idx="378">
                  <c:v>2.5185300000000063E-2</c:v>
                </c:pt>
                <c:pt idx="379">
                  <c:v>2.5044600000000066E-2</c:v>
                </c:pt>
                <c:pt idx="380">
                  <c:v>2.4903900000000069E-2</c:v>
                </c:pt>
                <c:pt idx="381">
                  <c:v>2.4763200000000072E-2</c:v>
                </c:pt>
                <c:pt idx="382">
                  <c:v>2.4622500000000075E-2</c:v>
                </c:pt>
                <c:pt idx="383">
                  <c:v>2.4481800000000078E-2</c:v>
                </c:pt>
                <c:pt idx="384">
                  <c:v>2.4341100000000081E-2</c:v>
                </c:pt>
                <c:pt idx="385">
                  <c:v>2.4200400000000084E-2</c:v>
                </c:pt>
                <c:pt idx="386">
                  <c:v>2.4059700000000087E-2</c:v>
                </c:pt>
                <c:pt idx="387">
                  <c:v>2.3919000000000089E-2</c:v>
                </c:pt>
                <c:pt idx="388">
                  <c:v>2.3778300000000092E-2</c:v>
                </c:pt>
                <c:pt idx="389">
                  <c:v>2.3637600000000095E-2</c:v>
                </c:pt>
                <c:pt idx="390">
                  <c:v>2.3496900000000098E-2</c:v>
                </c:pt>
                <c:pt idx="391">
                  <c:v>2.3356200000000101E-2</c:v>
                </c:pt>
                <c:pt idx="392">
                  <c:v>2.3215500000000104E-2</c:v>
                </c:pt>
                <c:pt idx="393">
                  <c:v>2.3074800000000107E-2</c:v>
                </c:pt>
                <c:pt idx="394">
                  <c:v>2.293410000000011E-2</c:v>
                </c:pt>
                <c:pt idx="395">
                  <c:v>2.2793400000000113E-2</c:v>
                </c:pt>
                <c:pt idx="396">
                  <c:v>2.2652700000000116E-2</c:v>
                </c:pt>
                <c:pt idx="397">
                  <c:v>2.2512000000000119E-2</c:v>
                </c:pt>
                <c:pt idx="398">
                  <c:v>2.2371300000000122E-2</c:v>
                </c:pt>
                <c:pt idx="399">
                  <c:v>2.2230600000000125E-2</c:v>
                </c:pt>
                <c:pt idx="400">
                  <c:v>2.2089900000000127E-2</c:v>
                </c:pt>
                <c:pt idx="401">
                  <c:v>2.1949200000000123E-2</c:v>
                </c:pt>
                <c:pt idx="402">
                  <c:v>2.1808500000000126E-2</c:v>
                </c:pt>
                <c:pt idx="403">
                  <c:v>2.1667800000000129E-2</c:v>
                </c:pt>
                <c:pt idx="404">
                  <c:v>2.1527100000000132E-2</c:v>
                </c:pt>
                <c:pt idx="405">
                  <c:v>2.1386400000000135E-2</c:v>
                </c:pt>
                <c:pt idx="406">
                  <c:v>2.1245700000000138E-2</c:v>
                </c:pt>
                <c:pt idx="407">
                  <c:v>2.1105000000000141E-2</c:v>
                </c:pt>
                <c:pt idx="408">
                  <c:v>2.0964300000000144E-2</c:v>
                </c:pt>
                <c:pt idx="409">
                  <c:v>2.0823600000000147E-2</c:v>
                </c:pt>
                <c:pt idx="410">
                  <c:v>2.068290000000015E-2</c:v>
                </c:pt>
                <c:pt idx="411">
                  <c:v>2.0542200000000156E-2</c:v>
                </c:pt>
                <c:pt idx="412">
                  <c:v>2.0401500000000159E-2</c:v>
                </c:pt>
                <c:pt idx="413">
                  <c:v>2.0260800000000162E-2</c:v>
                </c:pt>
                <c:pt idx="414">
                  <c:v>2.0120100000000165E-2</c:v>
                </c:pt>
                <c:pt idx="415">
                  <c:v>1.9979400000000168E-2</c:v>
                </c:pt>
                <c:pt idx="416">
                  <c:v>1.9838700000000171E-2</c:v>
                </c:pt>
                <c:pt idx="417">
                  <c:v>1.9698000000000174E-2</c:v>
                </c:pt>
                <c:pt idx="418">
                  <c:v>1.9557300000000177E-2</c:v>
                </c:pt>
                <c:pt idx="419">
                  <c:v>1.941660000000018E-2</c:v>
                </c:pt>
                <c:pt idx="420">
                  <c:v>1.9275900000000182E-2</c:v>
                </c:pt>
                <c:pt idx="421">
                  <c:v>1.9135200000000185E-2</c:v>
                </c:pt>
                <c:pt idx="422">
                  <c:v>1.8994500000000188E-2</c:v>
                </c:pt>
                <c:pt idx="423">
                  <c:v>1.8853800000000191E-2</c:v>
                </c:pt>
                <c:pt idx="424">
                  <c:v>1.8713100000000194E-2</c:v>
                </c:pt>
                <c:pt idx="425">
                  <c:v>1.8572400000000197E-2</c:v>
                </c:pt>
                <c:pt idx="426">
                  <c:v>1.84317000000002E-2</c:v>
                </c:pt>
                <c:pt idx="427">
                  <c:v>1.8291000000000203E-2</c:v>
                </c:pt>
                <c:pt idx="428">
                  <c:v>1.8150300000000206E-2</c:v>
                </c:pt>
                <c:pt idx="429">
                  <c:v>1.8009600000000209E-2</c:v>
                </c:pt>
                <c:pt idx="430">
                  <c:v>1.7868900000000212E-2</c:v>
                </c:pt>
                <c:pt idx="431">
                  <c:v>1.7728200000000215E-2</c:v>
                </c:pt>
                <c:pt idx="432">
                  <c:v>1.7587500000000218E-2</c:v>
                </c:pt>
                <c:pt idx="433">
                  <c:v>1.744680000000022E-2</c:v>
                </c:pt>
                <c:pt idx="434">
                  <c:v>1.7306100000000223E-2</c:v>
                </c:pt>
                <c:pt idx="435">
                  <c:v>1.7165400000000226E-2</c:v>
                </c:pt>
                <c:pt idx="436">
                  <c:v>1.7024700000000229E-2</c:v>
                </c:pt>
                <c:pt idx="437">
                  <c:v>1.6884000000000232E-2</c:v>
                </c:pt>
                <c:pt idx="438">
                  <c:v>1.6743300000000235E-2</c:v>
                </c:pt>
                <c:pt idx="439">
                  <c:v>1.6602600000000238E-2</c:v>
                </c:pt>
                <c:pt idx="440">
                  <c:v>1.6461900000000241E-2</c:v>
                </c:pt>
                <c:pt idx="441">
                  <c:v>1.6321200000000244E-2</c:v>
                </c:pt>
                <c:pt idx="442">
                  <c:v>1.6180500000000247E-2</c:v>
                </c:pt>
                <c:pt idx="443">
                  <c:v>1.603980000000025E-2</c:v>
                </c:pt>
                <c:pt idx="444">
                  <c:v>1.5899100000000253E-2</c:v>
                </c:pt>
                <c:pt idx="445">
                  <c:v>1.5758400000000256E-2</c:v>
                </c:pt>
                <c:pt idx="446">
                  <c:v>1.561770000000026E-2</c:v>
                </c:pt>
                <c:pt idx="447">
                  <c:v>1.5477000000000263E-2</c:v>
                </c:pt>
                <c:pt idx="448">
                  <c:v>1.5336300000000266E-2</c:v>
                </c:pt>
                <c:pt idx="449">
                  <c:v>1.5195600000000269E-2</c:v>
                </c:pt>
                <c:pt idx="450">
                  <c:v>1.5054900000000272E-2</c:v>
                </c:pt>
                <c:pt idx="451">
                  <c:v>1.4914200000000275E-2</c:v>
                </c:pt>
                <c:pt idx="452">
                  <c:v>1.4773500000000278E-2</c:v>
                </c:pt>
                <c:pt idx="453">
                  <c:v>1.4632800000000281E-2</c:v>
                </c:pt>
                <c:pt idx="454">
                  <c:v>1.4492100000000284E-2</c:v>
                </c:pt>
                <c:pt idx="455">
                  <c:v>1.4351400000000286E-2</c:v>
                </c:pt>
                <c:pt idx="456">
                  <c:v>1.4210700000000289E-2</c:v>
                </c:pt>
                <c:pt idx="457">
                  <c:v>1.4070000000000292E-2</c:v>
                </c:pt>
                <c:pt idx="458">
                  <c:v>1.3929300000000295E-2</c:v>
                </c:pt>
                <c:pt idx="459">
                  <c:v>1.3788600000000298E-2</c:v>
                </c:pt>
                <c:pt idx="460">
                  <c:v>1.3647900000000301E-2</c:v>
                </c:pt>
                <c:pt idx="461">
                  <c:v>1.3507200000000304E-2</c:v>
                </c:pt>
                <c:pt idx="462">
                  <c:v>1.3366500000000309E-2</c:v>
                </c:pt>
                <c:pt idx="463">
                  <c:v>1.3225800000000312E-2</c:v>
                </c:pt>
                <c:pt idx="464">
                  <c:v>1.3085100000000315E-2</c:v>
                </c:pt>
                <c:pt idx="465">
                  <c:v>1.2944400000000317E-2</c:v>
                </c:pt>
                <c:pt idx="466">
                  <c:v>1.280370000000032E-2</c:v>
                </c:pt>
                <c:pt idx="467">
                  <c:v>1.2663000000000323E-2</c:v>
                </c:pt>
                <c:pt idx="468">
                  <c:v>1.2522300000000326E-2</c:v>
                </c:pt>
                <c:pt idx="469">
                  <c:v>1.2381600000000329E-2</c:v>
                </c:pt>
                <c:pt idx="470">
                  <c:v>1.2240900000000332E-2</c:v>
                </c:pt>
                <c:pt idx="471">
                  <c:v>1.2100200000000335E-2</c:v>
                </c:pt>
                <c:pt idx="472">
                  <c:v>1.1959500000000338E-2</c:v>
                </c:pt>
                <c:pt idx="473">
                  <c:v>1.1818800000000341E-2</c:v>
                </c:pt>
                <c:pt idx="474">
                  <c:v>1.1678100000000344E-2</c:v>
                </c:pt>
                <c:pt idx="475">
                  <c:v>1.1537400000000347E-2</c:v>
                </c:pt>
                <c:pt idx="476">
                  <c:v>1.139670000000035E-2</c:v>
                </c:pt>
                <c:pt idx="477">
                  <c:v>1.1256000000000353E-2</c:v>
                </c:pt>
                <c:pt idx="478">
                  <c:v>1.1115300000000355E-2</c:v>
                </c:pt>
                <c:pt idx="479">
                  <c:v>1.0974600000000358E-2</c:v>
                </c:pt>
                <c:pt idx="480">
                  <c:v>1.0833900000000361E-2</c:v>
                </c:pt>
                <c:pt idx="481">
                  <c:v>1.0693200000000364E-2</c:v>
                </c:pt>
                <c:pt idx="482">
                  <c:v>1.0552500000000369E-2</c:v>
                </c:pt>
                <c:pt idx="483">
                  <c:v>1.0411800000000372E-2</c:v>
                </c:pt>
                <c:pt idx="484">
                  <c:v>1.0271100000000375E-2</c:v>
                </c:pt>
                <c:pt idx="485">
                  <c:v>1.0130400000000378E-2</c:v>
                </c:pt>
                <c:pt idx="486">
                  <c:v>9.9897000000003806E-3</c:v>
                </c:pt>
                <c:pt idx="487">
                  <c:v>9.8490000000003835E-3</c:v>
                </c:pt>
                <c:pt idx="488">
                  <c:v>9.7083000000003864E-3</c:v>
                </c:pt>
                <c:pt idx="489">
                  <c:v>9.5676000000003893E-3</c:v>
                </c:pt>
                <c:pt idx="490">
                  <c:v>9.4269000000003923E-3</c:v>
                </c:pt>
                <c:pt idx="491">
                  <c:v>9.2862000000003952E-3</c:v>
                </c:pt>
                <c:pt idx="492">
                  <c:v>9.1455000000003981E-3</c:v>
                </c:pt>
                <c:pt idx="493">
                  <c:v>9.004800000000401E-3</c:v>
                </c:pt>
                <c:pt idx="494">
                  <c:v>8.8641000000004039E-3</c:v>
                </c:pt>
                <c:pt idx="495">
                  <c:v>8.7234000000004069E-3</c:v>
                </c:pt>
                <c:pt idx="496">
                  <c:v>8.5827000000004098E-3</c:v>
                </c:pt>
                <c:pt idx="497">
                  <c:v>8.4420000000004127E-3</c:v>
                </c:pt>
                <c:pt idx="498">
                  <c:v>8.3013000000004156E-3</c:v>
                </c:pt>
                <c:pt idx="499">
                  <c:v>8.1606000000004186E-3</c:v>
                </c:pt>
                <c:pt idx="500">
                  <c:v>8.0199000000004215E-3</c:v>
                </c:pt>
                <c:pt idx="501">
                  <c:v>7.8792000000004244E-3</c:v>
                </c:pt>
                <c:pt idx="502">
                  <c:v>7.7385000000004282E-3</c:v>
                </c:pt>
                <c:pt idx="503">
                  <c:v>7.5978000000004311E-3</c:v>
                </c:pt>
                <c:pt idx="504">
                  <c:v>7.457100000000434E-3</c:v>
                </c:pt>
                <c:pt idx="505">
                  <c:v>7.316400000000437E-3</c:v>
                </c:pt>
                <c:pt idx="506">
                  <c:v>7.1757000000004399E-3</c:v>
                </c:pt>
                <c:pt idx="507">
                  <c:v>7.0350000000004428E-3</c:v>
                </c:pt>
                <c:pt idx="508">
                  <c:v>6.8943000000004466E-3</c:v>
                </c:pt>
                <c:pt idx="509">
                  <c:v>6.7536000000004495E-3</c:v>
                </c:pt>
                <c:pt idx="510">
                  <c:v>6.6129000000004524E-3</c:v>
                </c:pt>
                <c:pt idx="511">
                  <c:v>6.4722000000004554E-3</c:v>
                </c:pt>
                <c:pt idx="512">
                  <c:v>6.3315000000004583E-3</c:v>
                </c:pt>
                <c:pt idx="513">
                  <c:v>6.1908000000004612E-3</c:v>
                </c:pt>
                <c:pt idx="514">
                  <c:v>6.0501000000004641E-3</c:v>
                </c:pt>
                <c:pt idx="515">
                  <c:v>5.9094000000004671E-3</c:v>
                </c:pt>
                <c:pt idx="516">
                  <c:v>5.76870000000047E-3</c:v>
                </c:pt>
                <c:pt idx="517">
                  <c:v>5.6280000000004729E-3</c:v>
                </c:pt>
                <c:pt idx="518">
                  <c:v>5.4873000000004767E-3</c:v>
                </c:pt>
                <c:pt idx="519">
                  <c:v>5.3466000000004796E-3</c:v>
                </c:pt>
                <c:pt idx="520">
                  <c:v>5.2059000000004825E-3</c:v>
                </c:pt>
                <c:pt idx="521">
                  <c:v>5.0652000000004855E-3</c:v>
                </c:pt>
                <c:pt idx="522">
                  <c:v>4.9245000000004884E-3</c:v>
                </c:pt>
                <c:pt idx="523">
                  <c:v>4.7838000000004913E-3</c:v>
                </c:pt>
                <c:pt idx="524">
                  <c:v>4.6431000000004942E-3</c:v>
                </c:pt>
                <c:pt idx="525">
                  <c:v>4.5024000000004972E-3</c:v>
                </c:pt>
                <c:pt idx="526">
                  <c:v>4.3617000000005001E-3</c:v>
                </c:pt>
                <c:pt idx="527">
                  <c:v>4.221000000000503E-3</c:v>
                </c:pt>
                <c:pt idx="528">
                  <c:v>4.0803000000005068E-3</c:v>
                </c:pt>
                <c:pt idx="529">
                  <c:v>3.9396000000005097E-3</c:v>
                </c:pt>
                <c:pt idx="530">
                  <c:v>3.7989000000005122E-3</c:v>
                </c:pt>
                <c:pt idx="531">
                  <c:v>3.6582000000005156E-3</c:v>
                </c:pt>
                <c:pt idx="532">
                  <c:v>3.5175000000005185E-3</c:v>
                </c:pt>
                <c:pt idx="533">
                  <c:v>3.3768000000005214E-3</c:v>
                </c:pt>
                <c:pt idx="534">
                  <c:v>3.2361000000005243E-3</c:v>
                </c:pt>
                <c:pt idx="535">
                  <c:v>3.0954000000005272E-3</c:v>
                </c:pt>
                <c:pt idx="536">
                  <c:v>2.9547000000005306E-3</c:v>
                </c:pt>
                <c:pt idx="537">
                  <c:v>2.8140000000005335E-3</c:v>
                </c:pt>
                <c:pt idx="538">
                  <c:v>2.6733000000005364E-3</c:v>
                </c:pt>
                <c:pt idx="539">
                  <c:v>2.5326000000005394E-3</c:v>
                </c:pt>
                <c:pt idx="540">
                  <c:v>2.3919000000005423E-3</c:v>
                </c:pt>
                <c:pt idx="541">
                  <c:v>2.2512000000005456E-3</c:v>
                </c:pt>
                <c:pt idx="542">
                  <c:v>2.1105000000005486E-3</c:v>
                </c:pt>
                <c:pt idx="543">
                  <c:v>1.9698000000005515E-3</c:v>
                </c:pt>
                <c:pt idx="544">
                  <c:v>1.8291000000005544E-3</c:v>
                </c:pt>
                <c:pt idx="545">
                  <c:v>1.6884000000005576E-3</c:v>
                </c:pt>
                <c:pt idx="546">
                  <c:v>1.5477000000005605E-3</c:v>
                </c:pt>
                <c:pt idx="547">
                  <c:v>1.4070000000005636E-3</c:v>
                </c:pt>
                <c:pt idx="548">
                  <c:v>1.2663000000005665E-3</c:v>
                </c:pt>
                <c:pt idx="549">
                  <c:v>1.1256000000005695E-3</c:v>
                </c:pt>
                <c:pt idx="550">
                  <c:v>9.849000000005726E-4</c:v>
                </c:pt>
                <c:pt idx="551">
                  <c:v>8.4420000000057552E-4</c:v>
                </c:pt>
                <c:pt idx="552">
                  <c:v>7.0350000000057855E-4</c:v>
                </c:pt>
                <c:pt idx="553">
                  <c:v>5.6280000000058159E-4</c:v>
                </c:pt>
                <c:pt idx="554">
                  <c:v>4.2210000000058456E-4</c:v>
                </c:pt>
                <c:pt idx="555">
                  <c:v>2.8140000000058759E-4</c:v>
                </c:pt>
                <c:pt idx="556">
                  <c:v>1.407000000005906E-4</c:v>
                </c:pt>
              </c:numCache>
            </c:numRef>
          </c:yVal>
          <c:smooth val="1"/>
        </c:ser>
        <c:ser>
          <c:idx val="1"/>
          <c:order val="1"/>
          <c:tx>
            <c:strRef>
              <c:f>Sheet1!$M$1</c:f>
              <c:strCache>
                <c:ptCount val="1"/>
                <c:pt idx="0">
                  <c:v>x_i=0.01407[m]</c:v>
                </c:pt>
              </c:strCache>
            </c:strRef>
          </c:tx>
          <c:spPr>
            <a:ln w="25400" cap="rnd">
              <a:solidFill>
                <a:srgbClr val="7030A0"/>
              </a:solidFill>
              <a:round/>
            </a:ln>
            <a:effectLst/>
          </c:spPr>
          <c:marker>
            <c:symbol val="none"/>
          </c:marker>
          <c:xVal>
            <c:numRef>
              <c:f>Sheet1!$R$2:$R$600</c:f>
              <c:numCache>
                <c:formatCode>General</c:formatCode>
                <c:ptCount val="599"/>
                <c:pt idx="0">
                  <c:v>0.01</c:v>
                </c:pt>
                <c:pt idx="1">
                  <c:v>0.02</c:v>
                </c:pt>
                <c:pt idx="2">
                  <c:v>0.03</c:v>
                </c:pt>
                <c:pt idx="3">
                  <c:v>0.04</c:v>
                </c:pt>
                <c:pt idx="4">
                  <c:v>0.05</c:v>
                </c:pt>
                <c:pt idx="5">
                  <c:v>6.0000000000000005E-2</c:v>
                </c:pt>
                <c:pt idx="6">
                  <c:v>7.0000000000000007E-2</c:v>
                </c:pt>
                <c:pt idx="7">
                  <c:v>0.08</c:v>
                </c:pt>
                <c:pt idx="8">
                  <c:v>0.09</c:v>
                </c:pt>
                <c:pt idx="9">
                  <c:v>9.9999999999999992E-2</c:v>
                </c:pt>
                <c:pt idx="10">
                  <c:v>0.10999999999999999</c:v>
                </c:pt>
                <c:pt idx="11">
                  <c:v>0.11999999999999998</c:v>
                </c:pt>
                <c:pt idx="12">
                  <c:v>0.12999999999999998</c:v>
                </c:pt>
                <c:pt idx="13">
                  <c:v>0.13999999999999999</c:v>
                </c:pt>
                <c:pt idx="14">
                  <c:v>0.15</c:v>
                </c:pt>
                <c:pt idx="15">
                  <c:v>0.16</c:v>
                </c:pt>
                <c:pt idx="16">
                  <c:v>0.17</c:v>
                </c:pt>
                <c:pt idx="17">
                  <c:v>0.18000000000000002</c:v>
                </c:pt>
                <c:pt idx="18">
                  <c:v>0.19000000000000003</c:v>
                </c:pt>
                <c:pt idx="19">
                  <c:v>0.20000000000000004</c:v>
                </c:pt>
                <c:pt idx="20">
                  <c:v>0.21000000000000005</c:v>
                </c:pt>
                <c:pt idx="21">
                  <c:v>0.22000000000000006</c:v>
                </c:pt>
                <c:pt idx="22">
                  <c:v>0.23000000000000007</c:v>
                </c:pt>
                <c:pt idx="23">
                  <c:v>0.24000000000000007</c:v>
                </c:pt>
                <c:pt idx="24">
                  <c:v>0.25000000000000006</c:v>
                </c:pt>
                <c:pt idx="25">
                  <c:v>0.26000000000000006</c:v>
                </c:pt>
                <c:pt idx="26">
                  <c:v>0.27000000000000007</c:v>
                </c:pt>
                <c:pt idx="27">
                  <c:v>0.28000000000000008</c:v>
                </c:pt>
                <c:pt idx="28">
                  <c:v>0.29000000000000009</c:v>
                </c:pt>
                <c:pt idx="29">
                  <c:v>0.3000000000000001</c:v>
                </c:pt>
                <c:pt idx="30">
                  <c:v>0.31000000000000011</c:v>
                </c:pt>
                <c:pt idx="31">
                  <c:v>0.32000000000000012</c:v>
                </c:pt>
                <c:pt idx="32">
                  <c:v>0.33000000000000013</c:v>
                </c:pt>
                <c:pt idx="33">
                  <c:v>0.34000000000000014</c:v>
                </c:pt>
                <c:pt idx="34">
                  <c:v>0.35000000000000014</c:v>
                </c:pt>
                <c:pt idx="35">
                  <c:v>0.36000000000000015</c:v>
                </c:pt>
                <c:pt idx="36">
                  <c:v>0.37000000000000016</c:v>
                </c:pt>
                <c:pt idx="37">
                  <c:v>0.38000000000000017</c:v>
                </c:pt>
                <c:pt idx="38">
                  <c:v>0.39000000000000018</c:v>
                </c:pt>
                <c:pt idx="39">
                  <c:v>0.40000000000000019</c:v>
                </c:pt>
                <c:pt idx="40">
                  <c:v>0.4100000000000002</c:v>
                </c:pt>
                <c:pt idx="41">
                  <c:v>0.42000000000000021</c:v>
                </c:pt>
                <c:pt idx="42">
                  <c:v>0.43000000000000022</c:v>
                </c:pt>
                <c:pt idx="43">
                  <c:v>0.44000000000000022</c:v>
                </c:pt>
                <c:pt idx="44">
                  <c:v>0.45000000000000023</c:v>
                </c:pt>
                <c:pt idx="45">
                  <c:v>0.46000000000000024</c:v>
                </c:pt>
                <c:pt idx="46">
                  <c:v>0.47000000000000025</c:v>
                </c:pt>
                <c:pt idx="47">
                  <c:v>0.48000000000000026</c:v>
                </c:pt>
                <c:pt idx="48">
                  <c:v>0.49000000000000027</c:v>
                </c:pt>
                <c:pt idx="49">
                  <c:v>0.50000000000000022</c:v>
                </c:pt>
                <c:pt idx="50">
                  <c:v>0.51000000000000023</c:v>
                </c:pt>
                <c:pt idx="51">
                  <c:v>0.52000000000000024</c:v>
                </c:pt>
                <c:pt idx="52">
                  <c:v>0.53000000000000025</c:v>
                </c:pt>
                <c:pt idx="53">
                  <c:v>0.54000000000000026</c:v>
                </c:pt>
                <c:pt idx="54">
                  <c:v>0.55000000000000027</c:v>
                </c:pt>
                <c:pt idx="55">
                  <c:v>0.56000000000000028</c:v>
                </c:pt>
                <c:pt idx="56">
                  <c:v>0.57000000000000028</c:v>
                </c:pt>
                <c:pt idx="57">
                  <c:v>0.58000000000000029</c:v>
                </c:pt>
                <c:pt idx="58">
                  <c:v>0.5900000000000003</c:v>
                </c:pt>
                <c:pt idx="59">
                  <c:v>0.60000000000000031</c:v>
                </c:pt>
                <c:pt idx="60">
                  <c:v>0.61000000000000032</c:v>
                </c:pt>
                <c:pt idx="61">
                  <c:v>0.62000000000000033</c:v>
                </c:pt>
                <c:pt idx="62">
                  <c:v>0.63000000000000034</c:v>
                </c:pt>
                <c:pt idx="63">
                  <c:v>0.64000000000000035</c:v>
                </c:pt>
                <c:pt idx="64">
                  <c:v>0.65000000000000036</c:v>
                </c:pt>
                <c:pt idx="65">
                  <c:v>0.66000000000000036</c:v>
                </c:pt>
                <c:pt idx="66">
                  <c:v>0.67000000000000037</c:v>
                </c:pt>
                <c:pt idx="67">
                  <c:v>0.68000000000000038</c:v>
                </c:pt>
                <c:pt idx="68">
                  <c:v>0.69000000000000039</c:v>
                </c:pt>
                <c:pt idx="69">
                  <c:v>0.7000000000000004</c:v>
                </c:pt>
                <c:pt idx="70">
                  <c:v>0.71000000000000041</c:v>
                </c:pt>
                <c:pt idx="71">
                  <c:v>0.72000000000000042</c:v>
                </c:pt>
                <c:pt idx="72">
                  <c:v>0.73000000000000043</c:v>
                </c:pt>
                <c:pt idx="73">
                  <c:v>0.74000000000000044</c:v>
                </c:pt>
                <c:pt idx="74">
                  <c:v>0.75000000000000044</c:v>
                </c:pt>
                <c:pt idx="75">
                  <c:v>0.76000000000000045</c:v>
                </c:pt>
                <c:pt idx="76">
                  <c:v>0.77000000000000046</c:v>
                </c:pt>
                <c:pt idx="77">
                  <c:v>0.78000000000000047</c:v>
                </c:pt>
                <c:pt idx="78">
                  <c:v>0.79000000000000048</c:v>
                </c:pt>
                <c:pt idx="79">
                  <c:v>0.80000000000000049</c:v>
                </c:pt>
                <c:pt idx="80">
                  <c:v>0.8100000000000005</c:v>
                </c:pt>
                <c:pt idx="81">
                  <c:v>0.82000000000000051</c:v>
                </c:pt>
                <c:pt idx="82">
                  <c:v>0.83000000000000052</c:v>
                </c:pt>
                <c:pt idx="83">
                  <c:v>0.84000000000000052</c:v>
                </c:pt>
                <c:pt idx="84">
                  <c:v>0.85000000000000053</c:v>
                </c:pt>
                <c:pt idx="85">
                  <c:v>0.86000000000000054</c:v>
                </c:pt>
                <c:pt idx="86">
                  <c:v>0.87000000000000055</c:v>
                </c:pt>
                <c:pt idx="87">
                  <c:v>0.88000000000000056</c:v>
                </c:pt>
                <c:pt idx="88">
                  <c:v>0.89000000000000057</c:v>
                </c:pt>
                <c:pt idx="89">
                  <c:v>0.90000000000000058</c:v>
                </c:pt>
                <c:pt idx="90">
                  <c:v>0.91000000000000059</c:v>
                </c:pt>
                <c:pt idx="91">
                  <c:v>0.9200000000000006</c:v>
                </c:pt>
                <c:pt idx="92">
                  <c:v>0.9300000000000006</c:v>
                </c:pt>
                <c:pt idx="93">
                  <c:v>0.94000000000000061</c:v>
                </c:pt>
                <c:pt idx="94">
                  <c:v>0.95000000000000062</c:v>
                </c:pt>
                <c:pt idx="95">
                  <c:v>0.96000000000000063</c:v>
                </c:pt>
                <c:pt idx="96">
                  <c:v>0.97000000000000064</c:v>
                </c:pt>
                <c:pt idx="97">
                  <c:v>0.98000000000000065</c:v>
                </c:pt>
                <c:pt idx="98">
                  <c:v>0.99000000000000066</c:v>
                </c:pt>
                <c:pt idx="99">
                  <c:v>1.0000000000000007</c:v>
                </c:pt>
                <c:pt idx="100">
                  <c:v>1.0100000000000007</c:v>
                </c:pt>
                <c:pt idx="101">
                  <c:v>1.0200000000000007</c:v>
                </c:pt>
                <c:pt idx="102">
                  <c:v>1.0300000000000007</c:v>
                </c:pt>
                <c:pt idx="103">
                  <c:v>1.0400000000000007</c:v>
                </c:pt>
                <c:pt idx="104">
                  <c:v>1.0500000000000007</c:v>
                </c:pt>
                <c:pt idx="105">
                  <c:v>1.0600000000000007</c:v>
                </c:pt>
                <c:pt idx="106">
                  <c:v>1.0700000000000007</c:v>
                </c:pt>
                <c:pt idx="107">
                  <c:v>1.0800000000000007</c:v>
                </c:pt>
                <c:pt idx="108">
                  <c:v>1.0900000000000007</c:v>
                </c:pt>
                <c:pt idx="109">
                  <c:v>1.1000000000000008</c:v>
                </c:pt>
                <c:pt idx="110">
                  <c:v>1.1100000000000008</c:v>
                </c:pt>
                <c:pt idx="111">
                  <c:v>1.1200000000000008</c:v>
                </c:pt>
                <c:pt idx="112">
                  <c:v>1.1300000000000008</c:v>
                </c:pt>
                <c:pt idx="113">
                  <c:v>1.1400000000000008</c:v>
                </c:pt>
                <c:pt idx="114">
                  <c:v>1.1500000000000008</c:v>
                </c:pt>
                <c:pt idx="115">
                  <c:v>1.1600000000000008</c:v>
                </c:pt>
                <c:pt idx="116">
                  <c:v>1.1700000000000008</c:v>
                </c:pt>
                <c:pt idx="117">
                  <c:v>1.1800000000000008</c:v>
                </c:pt>
                <c:pt idx="118">
                  <c:v>1.1900000000000008</c:v>
                </c:pt>
                <c:pt idx="119">
                  <c:v>1.2000000000000008</c:v>
                </c:pt>
                <c:pt idx="120">
                  <c:v>1.2100000000000009</c:v>
                </c:pt>
                <c:pt idx="121">
                  <c:v>1.2200000000000009</c:v>
                </c:pt>
                <c:pt idx="122">
                  <c:v>1.2300000000000009</c:v>
                </c:pt>
                <c:pt idx="123">
                  <c:v>1.2400000000000009</c:v>
                </c:pt>
                <c:pt idx="124">
                  <c:v>1.2500000000000009</c:v>
                </c:pt>
                <c:pt idx="125">
                  <c:v>1.2600000000000009</c:v>
                </c:pt>
                <c:pt idx="126">
                  <c:v>1.2700000000000009</c:v>
                </c:pt>
                <c:pt idx="127">
                  <c:v>1.2800000000000009</c:v>
                </c:pt>
                <c:pt idx="128">
                  <c:v>1.2900000000000009</c:v>
                </c:pt>
                <c:pt idx="129">
                  <c:v>1.3000000000000009</c:v>
                </c:pt>
                <c:pt idx="130">
                  <c:v>1.3100000000000009</c:v>
                </c:pt>
                <c:pt idx="131">
                  <c:v>1.320000000000001</c:v>
                </c:pt>
                <c:pt idx="132">
                  <c:v>1.330000000000001</c:v>
                </c:pt>
                <c:pt idx="133">
                  <c:v>1.340000000000001</c:v>
                </c:pt>
                <c:pt idx="134">
                  <c:v>1.350000000000001</c:v>
                </c:pt>
                <c:pt idx="135">
                  <c:v>1.360000000000001</c:v>
                </c:pt>
                <c:pt idx="136">
                  <c:v>1.370000000000001</c:v>
                </c:pt>
                <c:pt idx="137">
                  <c:v>1.380000000000001</c:v>
                </c:pt>
                <c:pt idx="138">
                  <c:v>1.390000000000001</c:v>
                </c:pt>
                <c:pt idx="139">
                  <c:v>1.400000000000001</c:v>
                </c:pt>
                <c:pt idx="140">
                  <c:v>1.410000000000001</c:v>
                </c:pt>
                <c:pt idx="141">
                  <c:v>1.420000000000001</c:v>
                </c:pt>
                <c:pt idx="142">
                  <c:v>1.430000000000001</c:v>
                </c:pt>
                <c:pt idx="143">
                  <c:v>1.4400000000000011</c:v>
                </c:pt>
                <c:pt idx="144">
                  <c:v>1.4500000000000011</c:v>
                </c:pt>
                <c:pt idx="145">
                  <c:v>1.4600000000000011</c:v>
                </c:pt>
                <c:pt idx="146">
                  <c:v>1.4700000000000011</c:v>
                </c:pt>
                <c:pt idx="147">
                  <c:v>1.4800000000000011</c:v>
                </c:pt>
                <c:pt idx="148">
                  <c:v>1.4900000000000011</c:v>
                </c:pt>
                <c:pt idx="149">
                  <c:v>1.5000000000000011</c:v>
                </c:pt>
                <c:pt idx="150">
                  <c:v>1.5100000000000011</c:v>
                </c:pt>
                <c:pt idx="151">
                  <c:v>1.5200000000000011</c:v>
                </c:pt>
                <c:pt idx="152">
                  <c:v>1.5300000000000011</c:v>
                </c:pt>
                <c:pt idx="153">
                  <c:v>1.5400000000000011</c:v>
                </c:pt>
                <c:pt idx="154">
                  <c:v>1.5500000000000012</c:v>
                </c:pt>
                <c:pt idx="155">
                  <c:v>1.5600000000000012</c:v>
                </c:pt>
                <c:pt idx="156">
                  <c:v>1.5700000000000012</c:v>
                </c:pt>
                <c:pt idx="157">
                  <c:v>1.5800000000000012</c:v>
                </c:pt>
                <c:pt idx="158">
                  <c:v>1.5900000000000012</c:v>
                </c:pt>
                <c:pt idx="159">
                  <c:v>1.6000000000000012</c:v>
                </c:pt>
                <c:pt idx="160">
                  <c:v>1.6100000000000012</c:v>
                </c:pt>
                <c:pt idx="161">
                  <c:v>1.6200000000000012</c:v>
                </c:pt>
                <c:pt idx="162">
                  <c:v>1.6300000000000012</c:v>
                </c:pt>
                <c:pt idx="163">
                  <c:v>1.6400000000000012</c:v>
                </c:pt>
                <c:pt idx="164">
                  <c:v>1.6500000000000012</c:v>
                </c:pt>
                <c:pt idx="165">
                  <c:v>1.6600000000000013</c:v>
                </c:pt>
                <c:pt idx="166">
                  <c:v>1.6700000000000013</c:v>
                </c:pt>
                <c:pt idx="167">
                  <c:v>1.6800000000000013</c:v>
                </c:pt>
                <c:pt idx="168">
                  <c:v>1.6900000000000013</c:v>
                </c:pt>
                <c:pt idx="169">
                  <c:v>1.7000000000000013</c:v>
                </c:pt>
                <c:pt idx="170">
                  <c:v>1.7100000000000013</c:v>
                </c:pt>
                <c:pt idx="171">
                  <c:v>1.7200000000000013</c:v>
                </c:pt>
                <c:pt idx="172">
                  <c:v>1.7300000000000013</c:v>
                </c:pt>
                <c:pt idx="173">
                  <c:v>1.7400000000000013</c:v>
                </c:pt>
                <c:pt idx="174">
                  <c:v>1.7500000000000013</c:v>
                </c:pt>
                <c:pt idx="175">
                  <c:v>1.7600000000000013</c:v>
                </c:pt>
                <c:pt idx="176">
                  <c:v>1.7700000000000014</c:v>
                </c:pt>
                <c:pt idx="177">
                  <c:v>1.7800000000000014</c:v>
                </c:pt>
                <c:pt idx="178">
                  <c:v>1.7900000000000014</c:v>
                </c:pt>
                <c:pt idx="179">
                  <c:v>1.8000000000000014</c:v>
                </c:pt>
                <c:pt idx="180">
                  <c:v>1.8100000000000014</c:v>
                </c:pt>
                <c:pt idx="181">
                  <c:v>1.8200000000000014</c:v>
                </c:pt>
                <c:pt idx="182">
                  <c:v>1.8300000000000014</c:v>
                </c:pt>
                <c:pt idx="183">
                  <c:v>1.8400000000000014</c:v>
                </c:pt>
                <c:pt idx="184">
                  <c:v>1.8500000000000014</c:v>
                </c:pt>
                <c:pt idx="185">
                  <c:v>1.8600000000000014</c:v>
                </c:pt>
                <c:pt idx="186">
                  <c:v>1.8700000000000014</c:v>
                </c:pt>
                <c:pt idx="187">
                  <c:v>1.8800000000000014</c:v>
                </c:pt>
                <c:pt idx="188">
                  <c:v>1.8900000000000015</c:v>
                </c:pt>
                <c:pt idx="189">
                  <c:v>1.9000000000000015</c:v>
                </c:pt>
                <c:pt idx="190">
                  <c:v>1.9100000000000015</c:v>
                </c:pt>
                <c:pt idx="191">
                  <c:v>1.9200000000000015</c:v>
                </c:pt>
                <c:pt idx="192">
                  <c:v>1.9300000000000015</c:v>
                </c:pt>
                <c:pt idx="193">
                  <c:v>1.9400000000000015</c:v>
                </c:pt>
                <c:pt idx="194">
                  <c:v>1.9500000000000015</c:v>
                </c:pt>
                <c:pt idx="195">
                  <c:v>1.9600000000000015</c:v>
                </c:pt>
                <c:pt idx="196">
                  <c:v>1.9700000000000015</c:v>
                </c:pt>
                <c:pt idx="197">
                  <c:v>1.9800000000000015</c:v>
                </c:pt>
                <c:pt idx="198">
                  <c:v>1.9900000000000015</c:v>
                </c:pt>
                <c:pt idx="199">
                  <c:v>2.0000000000000013</c:v>
                </c:pt>
                <c:pt idx="200">
                  <c:v>2.0100000000000011</c:v>
                </c:pt>
                <c:pt idx="201">
                  <c:v>2.0200000000000009</c:v>
                </c:pt>
                <c:pt idx="202">
                  <c:v>2.0300000000000007</c:v>
                </c:pt>
                <c:pt idx="203">
                  <c:v>2.0400000000000005</c:v>
                </c:pt>
                <c:pt idx="204">
                  <c:v>2.0500000000000003</c:v>
                </c:pt>
                <c:pt idx="205">
                  <c:v>2.06</c:v>
                </c:pt>
                <c:pt idx="206">
                  <c:v>2.0699999999999998</c:v>
                </c:pt>
                <c:pt idx="207">
                  <c:v>2.0799999999999996</c:v>
                </c:pt>
                <c:pt idx="208">
                  <c:v>2.0899999999999994</c:v>
                </c:pt>
                <c:pt idx="209">
                  <c:v>2.0999999999999992</c:v>
                </c:pt>
                <c:pt idx="210">
                  <c:v>2.109999999999999</c:v>
                </c:pt>
                <c:pt idx="211">
                  <c:v>2.1199999999999988</c:v>
                </c:pt>
                <c:pt idx="212">
                  <c:v>2.1299999999999986</c:v>
                </c:pt>
                <c:pt idx="213">
                  <c:v>2.1399999999999983</c:v>
                </c:pt>
                <c:pt idx="214">
                  <c:v>2.1499999999999981</c:v>
                </c:pt>
                <c:pt idx="215">
                  <c:v>2.1599999999999979</c:v>
                </c:pt>
                <c:pt idx="216">
                  <c:v>2.1699999999999977</c:v>
                </c:pt>
                <c:pt idx="217">
                  <c:v>2.1799999999999975</c:v>
                </c:pt>
                <c:pt idx="218">
                  <c:v>2.1899999999999973</c:v>
                </c:pt>
                <c:pt idx="219">
                  <c:v>2.1999999999999971</c:v>
                </c:pt>
                <c:pt idx="220">
                  <c:v>2.2099999999999969</c:v>
                </c:pt>
                <c:pt idx="221">
                  <c:v>2.2199999999999966</c:v>
                </c:pt>
                <c:pt idx="222">
                  <c:v>2.2299999999999964</c:v>
                </c:pt>
                <c:pt idx="223">
                  <c:v>2.2399999999999962</c:v>
                </c:pt>
                <c:pt idx="224">
                  <c:v>2.249999999999996</c:v>
                </c:pt>
                <c:pt idx="225">
                  <c:v>2.2599999999999958</c:v>
                </c:pt>
                <c:pt idx="226">
                  <c:v>2.2699999999999956</c:v>
                </c:pt>
                <c:pt idx="227">
                  <c:v>2.2799999999999954</c:v>
                </c:pt>
                <c:pt idx="228">
                  <c:v>2.2899999999999952</c:v>
                </c:pt>
                <c:pt idx="229">
                  <c:v>2.2999999999999949</c:v>
                </c:pt>
                <c:pt idx="230">
                  <c:v>2.3099999999999947</c:v>
                </c:pt>
                <c:pt idx="231">
                  <c:v>2.3199999999999945</c:v>
                </c:pt>
                <c:pt idx="232">
                  <c:v>2.3299999999999943</c:v>
                </c:pt>
                <c:pt idx="233">
                  <c:v>2.3399999999999941</c:v>
                </c:pt>
                <c:pt idx="234">
                  <c:v>2.3499999999999939</c:v>
                </c:pt>
                <c:pt idx="235">
                  <c:v>2.3599999999999937</c:v>
                </c:pt>
                <c:pt idx="236">
                  <c:v>2.3699999999999934</c:v>
                </c:pt>
                <c:pt idx="237">
                  <c:v>2.3799999999999932</c:v>
                </c:pt>
                <c:pt idx="238">
                  <c:v>2.389999999999993</c:v>
                </c:pt>
                <c:pt idx="239">
                  <c:v>2.3999999999999928</c:v>
                </c:pt>
                <c:pt idx="240">
                  <c:v>2.4099999999999926</c:v>
                </c:pt>
                <c:pt idx="241">
                  <c:v>2.4199999999999924</c:v>
                </c:pt>
                <c:pt idx="242">
                  <c:v>2.4299999999999922</c:v>
                </c:pt>
                <c:pt idx="243">
                  <c:v>2.439999999999992</c:v>
                </c:pt>
                <c:pt idx="244">
                  <c:v>2.4499999999999917</c:v>
                </c:pt>
                <c:pt idx="245">
                  <c:v>2.4599999999999915</c:v>
                </c:pt>
                <c:pt idx="246">
                  <c:v>2.4699999999999913</c:v>
                </c:pt>
                <c:pt idx="247">
                  <c:v>2.4799999999999911</c:v>
                </c:pt>
                <c:pt idx="248">
                  <c:v>2.4899999999999909</c:v>
                </c:pt>
                <c:pt idx="249">
                  <c:v>2.4999999999999907</c:v>
                </c:pt>
                <c:pt idx="250">
                  <c:v>2.5099999999999905</c:v>
                </c:pt>
                <c:pt idx="251">
                  <c:v>2.5199999999999902</c:v>
                </c:pt>
                <c:pt idx="252">
                  <c:v>2.52999999999999</c:v>
                </c:pt>
                <c:pt idx="253">
                  <c:v>2.5399999999999898</c:v>
                </c:pt>
                <c:pt idx="254">
                  <c:v>2.5499999999999896</c:v>
                </c:pt>
                <c:pt idx="255">
                  <c:v>2.5599999999999894</c:v>
                </c:pt>
                <c:pt idx="256">
                  <c:v>2.5699999999999892</c:v>
                </c:pt>
                <c:pt idx="257">
                  <c:v>2.579999999999989</c:v>
                </c:pt>
                <c:pt idx="258">
                  <c:v>2.5899999999999888</c:v>
                </c:pt>
                <c:pt idx="259">
                  <c:v>2.5999999999999885</c:v>
                </c:pt>
                <c:pt idx="260">
                  <c:v>2.6099999999999883</c:v>
                </c:pt>
                <c:pt idx="261">
                  <c:v>2.6199999999999881</c:v>
                </c:pt>
                <c:pt idx="262">
                  <c:v>2.6299999999999879</c:v>
                </c:pt>
                <c:pt idx="263">
                  <c:v>2.6399999999999877</c:v>
                </c:pt>
                <c:pt idx="264">
                  <c:v>2.6499999999999875</c:v>
                </c:pt>
                <c:pt idx="265">
                  <c:v>2.6599999999999873</c:v>
                </c:pt>
                <c:pt idx="266">
                  <c:v>2.6699999999999871</c:v>
                </c:pt>
                <c:pt idx="267">
                  <c:v>2.6799999999999868</c:v>
                </c:pt>
                <c:pt idx="268">
                  <c:v>2.6899999999999866</c:v>
                </c:pt>
                <c:pt idx="269">
                  <c:v>2.6999999999999864</c:v>
                </c:pt>
                <c:pt idx="270">
                  <c:v>2.7099999999999862</c:v>
                </c:pt>
                <c:pt idx="271">
                  <c:v>2.719999999999986</c:v>
                </c:pt>
                <c:pt idx="272">
                  <c:v>2.7299999999999858</c:v>
                </c:pt>
                <c:pt idx="273">
                  <c:v>2.7399999999999856</c:v>
                </c:pt>
                <c:pt idx="274">
                  <c:v>2.7499999999999853</c:v>
                </c:pt>
                <c:pt idx="275">
                  <c:v>2.7599999999999851</c:v>
                </c:pt>
                <c:pt idx="276">
                  <c:v>2.7699999999999849</c:v>
                </c:pt>
                <c:pt idx="277">
                  <c:v>2.7799999999999847</c:v>
                </c:pt>
                <c:pt idx="278">
                  <c:v>2.7899999999999845</c:v>
                </c:pt>
                <c:pt idx="279">
                  <c:v>2.7999999999999843</c:v>
                </c:pt>
                <c:pt idx="280">
                  <c:v>2.8099999999999841</c:v>
                </c:pt>
                <c:pt idx="281">
                  <c:v>2.8199999999999839</c:v>
                </c:pt>
                <c:pt idx="282">
                  <c:v>2.8299999999999836</c:v>
                </c:pt>
                <c:pt idx="283">
                  <c:v>2.8399999999999834</c:v>
                </c:pt>
                <c:pt idx="284">
                  <c:v>2.8499999999999832</c:v>
                </c:pt>
                <c:pt idx="285">
                  <c:v>2.859999999999983</c:v>
                </c:pt>
                <c:pt idx="286">
                  <c:v>2.8699999999999828</c:v>
                </c:pt>
                <c:pt idx="287">
                  <c:v>2.8799999999999826</c:v>
                </c:pt>
                <c:pt idx="288">
                  <c:v>2.8899999999999824</c:v>
                </c:pt>
                <c:pt idx="289">
                  <c:v>2.8999999999999821</c:v>
                </c:pt>
                <c:pt idx="290">
                  <c:v>2.9099999999999819</c:v>
                </c:pt>
                <c:pt idx="291">
                  <c:v>2.9199999999999817</c:v>
                </c:pt>
                <c:pt idx="292">
                  <c:v>2.9299999999999815</c:v>
                </c:pt>
                <c:pt idx="293">
                  <c:v>2.9399999999999813</c:v>
                </c:pt>
                <c:pt idx="294">
                  <c:v>2.9499999999999811</c:v>
                </c:pt>
                <c:pt idx="295">
                  <c:v>2.9599999999999809</c:v>
                </c:pt>
                <c:pt idx="296">
                  <c:v>2.9699999999999807</c:v>
                </c:pt>
                <c:pt idx="297">
                  <c:v>2.9799999999999804</c:v>
                </c:pt>
                <c:pt idx="298">
                  <c:v>2.9899999999999802</c:v>
                </c:pt>
                <c:pt idx="299">
                  <c:v>2.99999999999998</c:v>
                </c:pt>
                <c:pt idx="300">
                  <c:v>3.0099999999999798</c:v>
                </c:pt>
                <c:pt idx="301">
                  <c:v>3.0199999999999796</c:v>
                </c:pt>
                <c:pt idx="302">
                  <c:v>3.0299999999999794</c:v>
                </c:pt>
                <c:pt idx="303">
                  <c:v>3.0399999999999792</c:v>
                </c:pt>
                <c:pt idx="304">
                  <c:v>3.049999999999979</c:v>
                </c:pt>
                <c:pt idx="305">
                  <c:v>3.0599999999999787</c:v>
                </c:pt>
                <c:pt idx="306">
                  <c:v>3.0699999999999785</c:v>
                </c:pt>
                <c:pt idx="307">
                  <c:v>3.0799999999999783</c:v>
                </c:pt>
                <c:pt idx="308">
                  <c:v>3.0899999999999781</c:v>
                </c:pt>
                <c:pt idx="309">
                  <c:v>3.0999999999999779</c:v>
                </c:pt>
                <c:pt idx="310">
                  <c:v>3.1099999999999777</c:v>
                </c:pt>
                <c:pt idx="311">
                  <c:v>3.1199999999999775</c:v>
                </c:pt>
                <c:pt idx="312">
                  <c:v>3.1299999999999772</c:v>
                </c:pt>
                <c:pt idx="313">
                  <c:v>3.139999999999977</c:v>
                </c:pt>
                <c:pt idx="314">
                  <c:v>3.1499999999999768</c:v>
                </c:pt>
                <c:pt idx="315">
                  <c:v>3.1599999999999766</c:v>
                </c:pt>
                <c:pt idx="316">
                  <c:v>3.1699999999999764</c:v>
                </c:pt>
                <c:pt idx="317">
                  <c:v>3.1799999999999762</c:v>
                </c:pt>
                <c:pt idx="318">
                  <c:v>3.189999999999976</c:v>
                </c:pt>
                <c:pt idx="319">
                  <c:v>3.1999999999999758</c:v>
                </c:pt>
                <c:pt idx="320">
                  <c:v>3.2099999999999755</c:v>
                </c:pt>
                <c:pt idx="321">
                  <c:v>3.2199999999999753</c:v>
                </c:pt>
                <c:pt idx="322">
                  <c:v>3.2299999999999751</c:v>
                </c:pt>
                <c:pt idx="323">
                  <c:v>3.2399999999999749</c:v>
                </c:pt>
                <c:pt idx="324">
                  <c:v>3.2499999999999747</c:v>
                </c:pt>
                <c:pt idx="325">
                  <c:v>3.2599999999999745</c:v>
                </c:pt>
                <c:pt idx="326">
                  <c:v>3.2699999999999743</c:v>
                </c:pt>
                <c:pt idx="327">
                  <c:v>3.279999999999974</c:v>
                </c:pt>
                <c:pt idx="328">
                  <c:v>3.2899999999999738</c:v>
                </c:pt>
                <c:pt idx="329">
                  <c:v>3.2999999999999736</c:v>
                </c:pt>
                <c:pt idx="330">
                  <c:v>3.3099999999999734</c:v>
                </c:pt>
                <c:pt idx="331">
                  <c:v>3.3199999999999732</c:v>
                </c:pt>
                <c:pt idx="332">
                  <c:v>3.329999999999973</c:v>
                </c:pt>
                <c:pt idx="333">
                  <c:v>3.3399999999999728</c:v>
                </c:pt>
                <c:pt idx="334">
                  <c:v>3.3499999999999726</c:v>
                </c:pt>
                <c:pt idx="335">
                  <c:v>3.3599999999999723</c:v>
                </c:pt>
                <c:pt idx="336">
                  <c:v>3.3699999999999721</c:v>
                </c:pt>
                <c:pt idx="337">
                  <c:v>3.3799999999999719</c:v>
                </c:pt>
                <c:pt idx="338">
                  <c:v>3.3899999999999717</c:v>
                </c:pt>
                <c:pt idx="339">
                  <c:v>3.3999999999999715</c:v>
                </c:pt>
                <c:pt idx="340">
                  <c:v>3.4099999999999713</c:v>
                </c:pt>
                <c:pt idx="341">
                  <c:v>3.4199999999999711</c:v>
                </c:pt>
                <c:pt idx="342">
                  <c:v>3.4299999999999708</c:v>
                </c:pt>
                <c:pt idx="343">
                  <c:v>3.4399999999999706</c:v>
                </c:pt>
                <c:pt idx="344">
                  <c:v>3.4499999999999704</c:v>
                </c:pt>
                <c:pt idx="345">
                  <c:v>3.4599999999999702</c:v>
                </c:pt>
                <c:pt idx="346">
                  <c:v>3.46999999999997</c:v>
                </c:pt>
                <c:pt idx="347">
                  <c:v>3.4799999999999698</c:v>
                </c:pt>
                <c:pt idx="348">
                  <c:v>3.4899999999999696</c:v>
                </c:pt>
                <c:pt idx="349">
                  <c:v>3.4999999999999694</c:v>
                </c:pt>
                <c:pt idx="350">
                  <c:v>3.5099999999999691</c:v>
                </c:pt>
                <c:pt idx="351">
                  <c:v>3.5199999999999689</c:v>
                </c:pt>
                <c:pt idx="352">
                  <c:v>3.5299999999999687</c:v>
                </c:pt>
                <c:pt idx="353">
                  <c:v>3.5399999999999685</c:v>
                </c:pt>
                <c:pt idx="354">
                  <c:v>3.5499999999999683</c:v>
                </c:pt>
                <c:pt idx="355">
                  <c:v>3.5599999999999681</c:v>
                </c:pt>
                <c:pt idx="356">
                  <c:v>3.5699999999999679</c:v>
                </c:pt>
                <c:pt idx="357">
                  <c:v>3.5799999999999677</c:v>
                </c:pt>
                <c:pt idx="358">
                  <c:v>3.5899999999999674</c:v>
                </c:pt>
                <c:pt idx="359">
                  <c:v>3.5999999999999672</c:v>
                </c:pt>
                <c:pt idx="360">
                  <c:v>3.609999999999967</c:v>
                </c:pt>
                <c:pt idx="361">
                  <c:v>3.6199999999999668</c:v>
                </c:pt>
                <c:pt idx="362">
                  <c:v>3.6299999999999666</c:v>
                </c:pt>
                <c:pt idx="363">
                  <c:v>3.6399999999999664</c:v>
                </c:pt>
                <c:pt idx="364">
                  <c:v>3.6499999999999662</c:v>
                </c:pt>
                <c:pt idx="365">
                  <c:v>3.6599999999999659</c:v>
                </c:pt>
                <c:pt idx="366">
                  <c:v>3.6699999999999657</c:v>
                </c:pt>
                <c:pt idx="367">
                  <c:v>3.6799999999999655</c:v>
                </c:pt>
                <c:pt idx="368">
                  <c:v>3.6899999999999653</c:v>
                </c:pt>
                <c:pt idx="369">
                  <c:v>3.6999999999999651</c:v>
                </c:pt>
                <c:pt idx="370">
                  <c:v>3.7099999999999649</c:v>
                </c:pt>
                <c:pt idx="371">
                  <c:v>3.7199999999999647</c:v>
                </c:pt>
                <c:pt idx="372">
                  <c:v>3.7299999999999645</c:v>
                </c:pt>
                <c:pt idx="373">
                  <c:v>3.7399999999999642</c:v>
                </c:pt>
                <c:pt idx="374">
                  <c:v>3.749999999999964</c:v>
                </c:pt>
                <c:pt idx="375">
                  <c:v>3.7599999999999638</c:v>
                </c:pt>
                <c:pt idx="376">
                  <c:v>3.7699999999999636</c:v>
                </c:pt>
                <c:pt idx="377">
                  <c:v>3.7799999999999634</c:v>
                </c:pt>
                <c:pt idx="378">
                  <c:v>3.7899999999999632</c:v>
                </c:pt>
                <c:pt idx="379">
                  <c:v>3.799999999999963</c:v>
                </c:pt>
                <c:pt idx="380">
                  <c:v>3.8099999999999627</c:v>
                </c:pt>
                <c:pt idx="381">
                  <c:v>3.8199999999999625</c:v>
                </c:pt>
                <c:pt idx="382">
                  <c:v>3.8299999999999623</c:v>
                </c:pt>
                <c:pt idx="383">
                  <c:v>3.8399999999999621</c:v>
                </c:pt>
                <c:pt idx="384">
                  <c:v>3.8499999999999619</c:v>
                </c:pt>
                <c:pt idx="385">
                  <c:v>3.8599999999999617</c:v>
                </c:pt>
                <c:pt idx="386">
                  <c:v>3.8699999999999615</c:v>
                </c:pt>
                <c:pt idx="387">
                  <c:v>3.8799999999999613</c:v>
                </c:pt>
                <c:pt idx="388">
                  <c:v>3.889999999999961</c:v>
                </c:pt>
                <c:pt idx="389">
                  <c:v>3.8999999999999608</c:v>
                </c:pt>
                <c:pt idx="390">
                  <c:v>3.9099999999999606</c:v>
                </c:pt>
                <c:pt idx="391">
                  <c:v>3.9199999999999604</c:v>
                </c:pt>
                <c:pt idx="392">
                  <c:v>3.9299999999999602</c:v>
                </c:pt>
                <c:pt idx="393">
                  <c:v>3.93999999999996</c:v>
                </c:pt>
                <c:pt idx="394">
                  <c:v>3.9499999999999598</c:v>
                </c:pt>
                <c:pt idx="395">
                  <c:v>3.9599999999999596</c:v>
                </c:pt>
                <c:pt idx="396">
                  <c:v>3.9699999999999593</c:v>
                </c:pt>
                <c:pt idx="397">
                  <c:v>3.9799999999999591</c:v>
                </c:pt>
                <c:pt idx="398">
                  <c:v>3.9899999999999589</c:v>
                </c:pt>
                <c:pt idx="399">
                  <c:v>3.9999999999999587</c:v>
                </c:pt>
                <c:pt idx="400">
                  <c:v>4.0099999999999589</c:v>
                </c:pt>
                <c:pt idx="401">
                  <c:v>4.0199999999999587</c:v>
                </c:pt>
                <c:pt idx="402">
                  <c:v>4.0299999999999585</c:v>
                </c:pt>
                <c:pt idx="403">
                  <c:v>4.0399999999999583</c:v>
                </c:pt>
                <c:pt idx="404">
                  <c:v>4.0499999999999581</c:v>
                </c:pt>
                <c:pt idx="405">
                  <c:v>4.0599999999999579</c:v>
                </c:pt>
                <c:pt idx="406">
                  <c:v>4.0699999999999577</c:v>
                </c:pt>
                <c:pt idx="407">
                  <c:v>4.0799999999999574</c:v>
                </c:pt>
                <c:pt idx="408">
                  <c:v>4.0899999999999572</c:v>
                </c:pt>
                <c:pt idx="409">
                  <c:v>4.099999999999957</c:v>
                </c:pt>
                <c:pt idx="410">
                  <c:v>4.1099999999999568</c:v>
                </c:pt>
                <c:pt idx="411">
                  <c:v>4.1199999999999566</c:v>
                </c:pt>
                <c:pt idx="412">
                  <c:v>4.1299999999999564</c:v>
                </c:pt>
                <c:pt idx="413">
                  <c:v>4.1399999999999562</c:v>
                </c:pt>
                <c:pt idx="414">
                  <c:v>4.1499999999999559</c:v>
                </c:pt>
                <c:pt idx="415">
                  <c:v>4.1599999999999557</c:v>
                </c:pt>
                <c:pt idx="416">
                  <c:v>4.1699999999999555</c:v>
                </c:pt>
                <c:pt idx="417">
                  <c:v>4.1799999999999553</c:v>
                </c:pt>
                <c:pt idx="418">
                  <c:v>4.1899999999999551</c:v>
                </c:pt>
                <c:pt idx="419">
                  <c:v>4.1999999999999549</c:v>
                </c:pt>
                <c:pt idx="420">
                  <c:v>4.2099999999999547</c:v>
                </c:pt>
                <c:pt idx="421">
                  <c:v>4.2199999999999545</c:v>
                </c:pt>
                <c:pt idx="422">
                  <c:v>4.2299999999999542</c:v>
                </c:pt>
                <c:pt idx="423">
                  <c:v>4.239999999999954</c:v>
                </c:pt>
                <c:pt idx="424">
                  <c:v>4.2499999999999538</c:v>
                </c:pt>
                <c:pt idx="425">
                  <c:v>4.2599999999999536</c:v>
                </c:pt>
                <c:pt idx="426">
                  <c:v>4.2699999999999534</c:v>
                </c:pt>
                <c:pt idx="427">
                  <c:v>4.2799999999999532</c:v>
                </c:pt>
                <c:pt idx="428">
                  <c:v>4.289999999999953</c:v>
                </c:pt>
                <c:pt idx="429">
                  <c:v>4.2999999999999527</c:v>
                </c:pt>
                <c:pt idx="430">
                  <c:v>4.3099999999999525</c:v>
                </c:pt>
                <c:pt idx="431">
                  <c:v>4.3199999999999523</c:v>
                </c:pt>
                <c:pt idx="432">
                  <c:v>4.3299999999999521</c:v>
                </c:pt>
                <c:pt idx="433">
                  <c:v>4.3399999999999519</c:v>
                </c:pt>
                <c:pt idx="434">
                  <c:v>4.3499999999999517</c:v>
                </c:pt>
                <c:pt idx="435">
                  <c:v>4.3599999999999515</c:v>
                </c:pt>
                <c:pt idx="436">
                  <c:v>4.3699999999999513</c:v>
                </c:pt>
                <c:pt idx="437">
                  <c:v>4.379999999999951</c:v>
                </c:pt>
                <c:pt idx="438">
                  <c:v>4.3899999999999508</c:v>
                </c:pt>
                <c:pt idx="439">
                  <c:v>4.3999999999999506</c:v>
                </c:pt>
                <c:pt idx="440">
                  <c:v>4.4099999999999504</c:v>
                </c:pt>
                <c:pt idx="441">
                  <c:v>4.4199999999999502</c:v>
                </c:pt>
                <c:pt idx="442">
                  <c:v>4.42999999999995</c:v>
                </c:pt>
                <c:pt idx="443">
                  <c:v>4.4399999999999498</c:v>
                </c:pt>
                <c:pt idx="444">
                  <c:v>4.4499999999999496</c:v>
                </c:pt>
                <c:pt idx="445">
                  <c:v>4.4599999999999493</c:v>
                </c:pt>
                <c:pt idx="446">
                  <c:v>4.4699999999999491</c:v>
                </c:pt>
                <c:pt idx="447">
                  <c:v>4.4799999999999489</c:v>
                </c:pt>
                <c:pt idx="448">
                  <c:v>4.4899999999999487</c:v>
                </c:pt>
                <c:pt idx="449">
                  <c:v>4.4999999999999485</c:v>
                </c:pt>
                <c:pt idx="450">
                  <c:v>4.5099999999999483</c:v>
                </c:pt>
                <c:pt idx="451">
                  <c:v>4.5199999999999481</c:v>
                </c:pt>
                <c:pt idx="452">
                  <c:v>4.5299999999999478</c:v>
                </c:pt>
                <c:pt idx="453">
                  <c:v>4.5399999999999476</c:v>
                </c:pt>
                <c:pt idx="454">
                  <c:v>4.5499999999999474</c:v>
                </c:pt>
                <c:pt idx="455">
                  <c:v>4.5599999999999472</c:v>
                </c:pt>
                <c:pt idx="456">
                  <c:v>4.569999999999947</c:v>
                </c:pt>
                <c:pt idx="457">
                  <c:v>4.5799999999999468</c:v>
                </c:pt>
                <c:pt idx="458">
                  <c:v>4.5899999999999466</c:v>
                </c:pt>
                <c:pt idx="459">
                  <c:v>4.5999999999999464</c:v>
                </c:pt>
                <c:pt idx="460">
                  <c:v>4.6099999999999461</c:v>
                </c:pt>
                <c:pt idx="461">
                  <c:v>4.6199999999999459</c:v>
                </c:pt>
                <c:pt idx="462">
                  <c:v>4.6299999999999457</c:v>
                </c:pt>
                <c:pt idx="463">
                  <c:v>4.6399999999999455</c:v>
                </c:pt>
                <c:pt idx="464">
                  <c:v>4.6499999999999453</c:v>
                </c:pt>
                <c:pt idx="465">
                  <c:v>4.6599999999999451</c:v>
                </c:pt>
                <c:pt idx="466">
                  <c:v>4.6699999999999449</c:v>
                </c:pt>
                <c:pt idx="467">
                  <c:v>4.6799999999999446</c:v>
                </c:pt>
                <c:pt idx="468">
                  <c:v>4.6899999999999444</c:v>
                </c:pt>
                <c:pt idx="469">
                  <c:v>4.6999999999999442</c:v>
                </c:pt>
                <c:pt idx="470">
                  <c:v>4.709999999999944</c:v>
                </c:pt>
                <c:pt idx="471">
                  <c:v>4.7199999999999438</c:v>
                </c:pt>
                <c:pt idx="472">
                  <c:v>4.7299999999999436</c:v>
                </c:pt>
                <c:pt idx="473">
                  <c:v>4.7399999999999434</c:v>
                </c:pt>
                <c:pt idx="474">
                  <c:v>4.7499999999999432</c:v>
                </c:pt>
                <c:pt idx="475">
                  <c:v>4.7599999999999429</c:v>
                </c:pt>
                <c:pt idx="476">
                  <c:v>4.7699999999999427</c:v>
                </c:pt>
                <c:pt idx="477">
                  <c:v>4.7799999999999425</c:v>
                </c:pt>
                <c:pt idx="478">
                  <c:v>4.7899999999999423</c:v>
                </c:pt>
                <c:pt idx="479">
                  <c:v>4.7999999999999421</c:v>
                </c:pt>
                <c:pt idx="480">
                  <c:v>4.8099999999999419</c:v>
                </c:pt>
                <c:pt idx="481">
                  <c:v>4.8199999999999417</c:v>
                </c:pt>
                <c:pt idx="482">
                  <c:v>4.8299999999999415</c:v>
                </c:pt>
                <c:pt idx="483">
                  <c:v>4.8399999999999412</c:v>
                </c:pt>
                <c:pt idx="484">
                  <c:v>4.849999999999941</c:v>
                </c:pt>
                <c:pt idx="485">
                  <c:v>4.8599999999999408</c:v>
                </c:pt>
                <c:pt idx="486">
                  <c:v>4.8699999999999406</c:v>
                </c:pt>
                <c:pt idx="487">
                  <c:v>4.8799999999999404</c:v>
                </c:pt>
                <c:pt idx="488">
                  <c:v>4.8899999999999402</c:v>
                </c:pt>
                <c:pt idx="489">
                  <c:v>4.89999999999994</c:v>
                </c:pt>
                <c:pt idx="490">
                  <c:v>4.9099999999999397</c:v>
                </c:pt>
                <c:pt idx="491">
                  <c:v>4.9199999999999395</c:v>
                </c:pt>
                <c:pt idx="492">
                  <c:v>4.9299999999999393</c:v>
                </c:pt>
                <c:pt idx="493">
                  <c:v>4.9399999999999391</c:v>
                </c:pt>
                <c:pt idx="494">
                  <c:v>4.9499999999999389</c:v>
                </c:pt>
                <c:pt idx="495">
                  <c:v>4.9599999999999387</c:v>
                </c:pt>
                <c:pt idx="496">
                  <c:v>4.9699999999999385</c:v>
                </c:pt>
                <c:pt idx="497">
                  <c:v>4.9799999999999383</c:v>
                </c:pt>
                <c:pt idx="498">
                  <c:v>4.989999999999938</c:v>
                </c:pt>
                <c:pt idx="499">
                  <c:v>4.9999999999999378</c:v>
                </c:pt>
                <c:pt idx="500">
                  <c:v>5.0099999999999376</c:v>
                </c:pt>
                <c:pt idx="501">
                  <c:v>5.0199999999999374</c:v>
                </c:pt>
                <c:pt idx="502">
                  <c:v>5.0299999999999372</c:v>
                </c:pt>
                <c:pt idx="503">
                  <c:v>5.039999999999937</c:v>
                </c:pt>
                <c:pt idx="504">
                  <c:v>5.0499999999999368</c:v>
                </c:pt>
                <c:pt idx="505">
                  <c:v>5.0599999999999365</c:v>
                </c:pt>
                <c:pt idx="506">
                  <c:v>5.0699999999999363</c:v>
                </c:pt>
                <c:pt idx="507">
                  <c:v>5.0799999999999361</c:v>
                </c:pt>
                <c:pt idx="508">
                  <c:v>5.0899999999999359</c:v>
                </c:pt>
                <c:pt idx="509">
                  <c:v>5.0999999999999357</c:v>
                </c:pt>
                <c:pt idx="510">
                  <c:v>5.1099999999999355</c:v>
                </c:pt>
                <c:pt idx="511">
                  <c:v>5.1199999999999353</c:v>
                </c:pt>
                <c:pt idx="512">
                  <c:v>5.1299999999999351</c:v>
                </c:pt>
                <c:pt idx="513">
                  <c:v>5.1399999999999348</c:v>
                </c:pt>
                <c:pt idx="514">
                  <c:v>5.1499999999999346</c:v>
                </c:pt>
                <c:pt idx="515">
                  <c:v>5.1599999999999344</c:v>
                </c:pt>
                <c:pt idx="516">
                  <c:v>5.1699999999999342</c:v>
                </c:pt>
                <c:pt idx="517">
                  <c:v>5.179999999999934</c:v>
                </c:pt>
                <c:pt idx="518">
                  <c:v>5.1899999999999338</c:v>
                </c:pt>
                <c:pt idx="519">
                  <c:v>5.1999999999999336</c:v>
                </c:pt>
                <c:pt idx="520">
                  <c:v>5.2099999999999334</c:v>
                </c:pt>
                <c:pt idx="521">
                  <c:v>5.2199999999999331</c:v>
                </c:pt>
                <c:pt idx="522">
                  <c:v>5.2299999999999329</c:v>
                </c:pt>
                <c:pt idx="523">
                  <c:v>5.2399999999999327</c:v>
                </c:pt>
                <c:pt idx="524">
                  <c:v>5.2499999999999325</c:v>
                </c:pt>
                <c:pt idx="525">
                  <c:v>5.2599999999999323</c:v>
                </c:pt>
                <c:pt idx="526">
                  <c:v>5.2699999999999321</c:v>
                </c:pt>
                <c:pt idx="527">
                  <c:v>5.2799999999999319</c:v>
                </c:pt>
                <c:pt idx="528">
                  <c:v>5.2899999999999316</c:v>
                </c:pt>
                <c:pt idx="529">
                  <c:v>5.2999999999999314</c:v>
                </c:pt>
                <c:pt idx="530">
                  <c:v>5.3099999999999312</c:v>
                </c:pt>
                <c:pt idx="531">
                  <c:v>5.319999999999931</c:v>
                </c:pt>
                <c:pt idx="532">
                  <c:v>5.3299999999999308</c:v>
                </c:pt>
                <c:pt idx="533">
                  <c:v>5.3399999999999306</c:v>
                </c:pt>
                <c:pt idx="534">
                  <c:v>5.3499999999999304</c:v>
                </c:pt>
                <c:pt idx="535">
                  <c:v>5.3599999999999302</c:v>
                </c:pt>
                <c:pt idx="536">
                  <c:v>5.3699999999999299</c:v>
                </c:pt>
                <c:pt idx="537">
                  <c:v>5.3799999999999297</c:v>
                </c:pt>
                <c:pt idx="538">
                  <c:v>5.3899999999999295</c:v>
                </c:pt>
                <c:pt idx="539">
                  <c:v>5.3999999999999293</c:v>
                </c:pt>
                <c:pt idx="540">
                  <c:v>5.4099999999999291</c:v>
                </c:pt>
                <c:pt idx="541">
                  <c:v>5.4199999999999289</c:v>
                </c:pt>
                <c:pt idx="542">
                  <c:v>5.4299999999999287</c:v>
                </c:pt>
                <c:pt idx="543">
                  <c:v>5.4399999999999284</c:v>
                </c:pt>
                <c:pt idx="544">
                  <c:v>5.4499999999999282</c:v>
                </c:pt>
                <c:pt idx="545">
                  <c:v>5.459999999999928</c:v>
                </c:pt>
                <c:pt idx="546">
                  <c:v>5.4699999999999278</c:v>
                </c:pt>
                <c:pt idx="547">
                  <c:v>5.4799999999999276</c:v>
                </c:pt>
                <c:pt idx="548">
                  <c:v>5.4899999999999274</c:v>
                </c:pt>
                <c:pt idx="549">
                  <c:v>5.4999999999999272</c:v>
                </c:pt>
                <c:pt idx="550">
                  <c:v>5.509999999999927</c:v>
                </c:pt>
                <c:pt idx="551">
                  <c:v>5.5199999999999267</c:v>
                </c:pt>
                <c:pt idx="552">
                  <c:v>5.5299999999999265</c:v>
                </c:pt>
                <c:pt idx="553">
                  <c:v>5.5399999999999263</c:v>
                </c:pt>
                <c:pt idx="554">
                  <c:v>5.5499999999999261</c:v>
                </c:pt>
                <c:pt idx="555">
                  <c:v>5.5599999999999259</c:v>
                </c:pt>
                <c:pt idx="556">
                  <c:v>5.5699999999999257</c:v>
                </c:pt>
                <c:pt idx="557">
                  <c:v>5.5799999999999255</c:v>
                </c:pt>
                <c:pt idx="558">
                  <c:v>5.5899999999999253</c:v>
                </c:pt>
                <c:pt idx="559">
                  <c:v>5.599999999999925</c:v>
                </c:pt>
                <c:pt idx="560">
                  <c:v>5.6099999999999248</c:v>
                </c:pt>
                <c:pt idx="561">
                  <c:v>5.6199999999999246</c:v>
                </c:pt>
                <c:pt idx="562">
                  <c:v>5.6299999999999244</c:v>
                </c:pt>
                <c:pt idx="563">
                  <c:v>5.6399999999999242</c:v>
                </c:pt>
                <c:pt idx="564">
                  <c:v>5.649999999999924</c:v>
                </c:pt>
                <c:pt idx="565">
                  <c:v>5.6599999999999238</c:v>
                </c:pt>
                <c:pt idx="566">
                  <c:v>5.6699999999999235</c:v>
                </c:pt>
                <c:pt idx="567">
                  <c:v>5.6799999999999233</c:v>
                </c:pt>
                <c:pt idx="568">
                  <c:v>5.6899999999999231</c:v>
                </c:pt>
                <c:pt idx="569">
                  <c:v>5.6999999999999229</c:v>
                </c:pt>
                <c:pt idx="570">
                  <c:v>5.7099999999999227</c:v>
                </c:pt>
                <c:pt idx="571">
                  <c:v>5.7199999999999225</c:v>
                </c:pt>
                <c:pt idx="572">
                  <c:v>5.7299999999999223</c:v>
                </c:pt>
                <c:pt idx="573">
                  <c:v>5.7399999999999221</c:v>
                </c:pt>
                <c:pt idx="574">
                  <c:v>5.7499999999999218</c:v>
                </c:pt>
                <c:pt idx="575">
                  <c:v>5.7599999999999216</c:v>
                </c:pt>
                <c:pt idx="576">
                  <c:v>5.7699999999999214</c:v>
                </c:pt>
                <c:pt idx="577">
                  <c:v>5.7799999999999212</c:v>
                </c:pt>
                <c:pt idx="578">
                  <c:v>5.789999999999921</c:v>
                </c:pt>
                <c:pt idx="579">
                  <c:v>5.7999999999999208</c:v>
                </c:pt>
                <c:pt idx="580">
                  <c:v>5.8099999999999206</c:v>
                </c:pt>
                <c:pt idx="581">
                  <c:v>5.8199999999999203</c:v>
                </c:pt>
                <c:pt idx="582">
                  <c:v>5.8299999999999201</c:v>
                </c:pt>
                <c:pt idx="583">
                  <c:v>5.8399999999999199</c:v>
                </c:pt>
                <c:pt idx="584">
                  <c:v>5.8499999999999197</c:v>
                </c:pt>
                <c:pt idx="585">
                  <c:v>5.8599999999999195</c:v>
                </c:pt>
                <c:pt idx="586">
                  <c:v>5.8699999999999193</c:v>
                </c:pt>
                <c:pt idx="587">
                  <c:v>5.8799999999999191</c:v>
                </c:pt>
                <c:pt idx="588">
                  <c:v>5.8899999999999189</c:v>
                </c:pt>
                <c:pt idx="589">
                  <c:v>5.8999999999999186</c:v>
                </c:pt>
                <c:pt idx="590">
                  <c:v>5.9099999999999184</c:v>
                </c:pt>
                <c:pt idx="591">
                  <c:v>5.9199999999999182</c:v>
                </c:pt>
                <c:pt idx="592">
                  <c:v>5.929999999999918</c:v>
                </c:pt>
                <c:pt idx="593">
                  <c:v>5.9399999999999178</c:v>
                </c:pt>
                <c:pt idx="594">
                  <c:v>5.9499999999999176</c:v>
                </c:pt>
                <c:pt idx="595">
                  <c:v>5.9599999999999174</c:v>
                </c:pt>
                <c:pt idx="596">
                  <c:v>5.9699999999999172</c:v>
                </c:pt>
                <c:pt idx="597">
                  <c:v>5.9799999999999169</c:v>
                </c:pt>
                <c:pt idx="598">
                  <c:v>5.9899999999999167</c:v>
                </c:pt>
              </c:numCache>
            </c:numRef>
          </c:xVal>
          <c:yVal>
            <c:numRef>
              <c:f>Sheet1!$M$2:$M$558</c:f>
              <c:numCache>
                <c:formatCode>General</c:formatCode>
                <c:ptCount val="557"/>
                <c:pt idx="0">
                  <c:v>7.0350000000000002E-5</c:v>
                </c:pt>
                <c:pt idx="1">
                  <c:v>1.407E-4</c:v>
                </c:pt>
                <c:pt idx="2">
                  <c:v>2.1104999999999998E-4</c:v>
                </c:pt>
                <c:pt idx="3">
                  <c:v>2.8140000000000001E-4</c:v>
                </c:pt>
                <c:pt idx="4">
                  <c:v>3.5175000000000001E-4</c:v>
                </c:pt>
                <c:pt idx="5">
                  <c:v>4.2210000000000001E-4</c:v>
                </c:pt>
                <c:pt idx="6">
                  <c:v>4.9245000000000007E-4</c:v>
                </c:pt>
                <c:pt idx="7">
                  <c:v>5.6280000000000002E-4</c:v>
                </c:pt>
                <c:pt idx="8">
                  <c:v>6.3314999999999997E-4</c:v>
                </c:pt>
                <c:pt idx="9">
                  <c:v>7.0349999999999992E-4</c:v>
                </c:pt>
                <c:pt idx="10">
                  <c:v>7.7384999999999986E-4</c:v>
                </c:pt>
                <c:pt idx="11">
                  <c:v>8.4419999999999981E-4</c:v>
                </c:pt>
                <c:pt idx="12">
                  <c:v>9.1454999999999976E-4</c:v>
                </c:pt>
                <c:pt idx="13">
                  <c:v>9.8489999999999992E-4</c:v>
                </c:pt>
                <c:pt idx="14">
                  <c:v>1.05525E-3</c:v>
                </c:pt>
                <c:pt idx="15">
                  <c:v>1.1256E-3</c:v>
                </c:pt>
                <c:pt idx="16">
                  <c:v>1.1959500000000001E-3</c:v>
                </c:pt>
                <c:pt idx="17">
                  <c:v>1.2663000000000002E-3</c:v>
                </c:pt>
                <c:pt idx="18">
                  <c:v>1.3366500000000002E-3</c:v>
                </c:pt>
                <c:pt idx="19">
                  <c:v>1.4070000000000003E-3</c:v>
                </c:pt>
                <c:pt idx="20">
                  <c:v>1.4773500000000003E-3</c:v>
                </c:pt>
                <c:pt idx="21">
                  <c:v>1.5477000000000004E-3</c:v>
                </c:pt>
                <c:pt idx="22">
                  <c:v>1.6180500000000004E-3</c:v>
                </c:pt>
                <c:pt idx="23">
                  <c:v>1.6884000000000005E-3</c:v>
                </c:pt>
                <c:pt idx="24">
                  <c:v>1.7587500000000003E-3</c:v>
                </c:pt>
                <c:pt idx="25">
                  <c:v>1.8291000000000004E-3</c:v>
                </c:pt>
                <c:pt idx="26">
                  <c:v>1.8994500000000004E-3</c:v>
                </c:pt>
                <c:pt idx="27">
                  <c:v>1.9698000000000003E-3</c:v>
                </c:pt>
                <c:pt idx="28">
                  <c:v>2.0401500000000006E-3</c:v>
                </c:pt>
                <c:pt idx="29">
                  <c:v>2.1105000000000004E-3</c:v>
                </c:pt>
                <c:pt idx="30">
                  <c:v>2.1808500000000007E-3</c:v>
                </c:pt>
                <c:pt idx="31">
                  <c:v>2.2512000000000005E-3</c:v>
                </c:pt>
                <c:pt idx="32">
                  <c:v>2.3215500000000008E-3</c:v>
                </c:pt>
                <c:pt idx="33">
                  <c:v>2.3919000000000006E-3</c:v>
                </c:pt>
                <c:pt idx="34">
                  <c:v>2.4622500000000009E-3</c:v>
                </c:pt>
                <c:pt idx="35">
                  <c:v>2.5326000000000007E-3</c:v>
                </c:pt>
                <c:pt idx="36">
                  <c:v>2.602950000000001E-3</c:v>
                </c:pt>
                <c:pt idx="37">
                  <c:v>2.6733000000000008E-3</c:v>
                </c:pt>
                <c:pt idx="38">
                  <c:v>2.7436500000000011E-3</c:v>
                </c:pt>
                <c:pt idx="39">
                  <c:v>2.814000000000001E-3</c:v>
                </c:pt>
                <c:pt idx="40">
                  <c:v>2.8843500000000012E-3</c:v>
                </c:pt>
                <c:pt idx="41">
                  <c:v>2.9547000000000011E-3</c:v>
                </c:pt>
                <c:pt idx="42">
                  <c:v>3.0250500000000013E-3</c:v>
                </c:pt>
                <c:pt idx="43">
                  <c:v>3.0954000000000012E-3</c:v>
                </c:pt>
                <c:pt idx="44">
                  <c:v>3.1657500000000015E-3</c:v>
                </c:pt>
                <c:pt idx="45">
                  <c:v>3.2361000000000013E-3</c:v>
                </c:pt>
                <c:pt idx="46">
                  <c:v>3.3064500000000016E-3</c:v>
                </c:pt>
                <c:pt idx="47">
                  <c:v>3.3768000000000014E-3</c:v>
                </c:pt>
                <c:pt idx="48">
                  <c:v>3.4471500000000017E-3</c:v>
                </c:pt>
                <c:pt idx="49">
                  <c:v>3.5175000000000015E-3</c:v>
                </c:pt>
                <c:pt idx="50">
                  <c:v>3.5878500000000014E-3</c:v>
                </c:pt>
                <c:pt idx="51">
                  <c:v>3.6582000000000016E-3</c:v>
                </c:pt>
                <c:pt idx="52">
                  <c:v>3.7285500000000015E-3</c:v>
                </c:pt>
                <c:pt idx="53">
                  <c:v>3.7989000000000018E-3</c:v>
                </c:pt>
                <c:pt idx="54">
                  <c:v>3.8692500000000016E-3</c:v>
                </c:pt>
                <c:pt idx="55">
                  <c:v>3.9396000000000014E-3</c:v>
                </c:pt>
                <c:pt idx="56">
                  <c:v>4.0099500000000017E-3</c:v>
                </c:pt>
                <c:pt idx="57">
                  <c:v>4.080300000000002E-3</c:v>
                </c:pt>
                <c:pt idx="58">
                  <c:v>4.1506500000000023E-3</c:v>
                </c:pt>
                <c:pt idx="59">
                  <c:v>4.2210000000000017E-3</c:v>
                </c:pt>
                <c:pt idx="60">
                  <c:v>4.2913500000000019E-3</c:v>
                </c:pt>
                <c:pt idx="61">
                  <c:v>4.3617000000000022E-3</c:v>
                </c:pt>
                <c:pt idx="62">
                  <c:v>4.4320500000000025E-3</c:v>
                </c:pt>
                <c:pt idx="63">
                  <c:v>4.5024000000000019E-3</c:v>
                </c:pt>
                <c:pt idx="64">
                  <c:v>4.5727500000000022E-3</c:v>
                </c:pt>
                <c:pt idx="65">
                  <c:v>4.6431000000000024E-3</c:v>
                </c:pt>
                <c:pt idx="66">
                  <c:v>4.7134500000000027E-3</c:v>
                </c:pt>
                <c:pt idx="67">
                  <c:v>4.7838000000000021E-3</c:v>
                </c:pt>
                <c:pt idx="68">
                  <c:v>4.8541500000000024E-3</c:v>
                </c:pt>
                <c:pt idx="69">
                  <c:v>4.9245000000000027E-3</c:v>
                </c:pt>
                <c:pt idx="70">
                  <c:v>4.9948500000000029E-3</c:v>
                </c:pt>
                <c:pt idx="71">
                  <c:v>5.0652000000000023E-3</c:v>
                </c:pt>
                <c:pt idx="72">
                  <c:v>5.1355500000000026E-3</c:v>
                </c:pt>
                <c:pt idx="73">
                  <c:v>5.2059000000000029E-3</c:v>
                </c:pt>
                <c:pt idx="74">
                  <c:v>5.2762500000000032E-3</c:v>
                </c:pt>
                <c:pt idx="75">
                  <c:v>5.3466000000000026E-3</c:v>
                </c:pt>
                <c:pt idx="76">
                  <c:v>5.4169500000000028E-3</c:v>
                </c:pt>
                <c:pt idx="77">
                  <c:v>5.4873000000000031E-3</c:v>
                </c:pt>
                <c:pt idx="78">
                  <c:v>5.5576500000000034E-3</c:v>
                </c:pt>
                <c:pt idx="79">
                  <c:v>5.6280000000000028E-3</c:v>
                </c:pt>
                <c:pt idx="80">
                  <c:v>5.6983500000000031E-3</c:v>
                </c:pt>
                <c:pt idx="81">
                  <c:v>5.7687000000000033E-3</c:v>
                </c:pt>
                <c:pt idx="82">
                  <c:v>5.8390500000000036E-3</c:v>
                </c:pt>
                <c:pt idx="83">
                  <c:v>5.909400000000003E-3</c:v>
                </c:pt>
                <c:pt idx="84">
                  <c:v>5.9797500000000033E-3</c:v>
                </c:pt>
                <c:pt idx="85">
                  <c:v>6.0501000000000036E-3</c:v>
                </c:pt>
                <c:pt idx="86">
                  <c:v>6.1204500000000038E-3</c:v>
                </c:pt>
                <c:pt idx="87">
                  <c:v>6.1908000000000032E-3</c:v>
                </c:pt>
                <c:pt idx="88">
                  <c:v>6.2611500000000035E-3</c:v>
                </c:pt>
                <c:pt idx="89">
                  <c:v>6.3315000000000038E-3</c:v>
                </c:pt>
                <c:pt idx="90">
                  <c:v>6.4018500000000041E-3</c:v>
                </c:pt>
                <c:pt idx="91">
                  <c:v>6.4722000000000035E-3</c:v>
                </c:pt>
                <c:pt idx="92">
                  <c:v>6.5425500000000037E-3</c:v>
                </c:pt>
                <c:pt idx="93">
                  <c:v>6.612900000000004E-3</c:v>
                </c:pt>
                <c:pt idx="94">
                  <c:v>6.6832500000000043E-3</c:v>
                </c:pt>
                <c:pt idx="95">
                  <c:v>6.7536000000000037E-3</c:v>
                </c:pt>
                <c:pt idx="96">
                  <c:v>6.823950000000004E-3</c:v>
                </c:pt>
                <c:pt idx="97">
                  <c:v>6.8943000000000042E-3</c:v>
                </c:pt>
                <c:pt idx="98">
                  <c:v>6.9646500000000045E-3</c:v>
                </c:pt>
                <c:pt idx="99">
                  <c:v>7.0350000000000039E-3</c:v>
                </c:pt>
                <c:pt idx="100">
                  <c:v>7.1053500000000042E-3</c:v>
                </c:pt>
                <c:pt idx="101">
                  <c:v>7.1757000000000045E-3</c:v>
                </c:pt>
                <c:pt idx="102">
                  <c:v>7.2460500000000047E-3</c:v>
                </c:pt>
                <c:pt idx="103">
                  <c:v>7.3164000000000042E-3</c:v>
                </c:pt>
                <c:pt idx="104">
                  <c:v>7.3867500000000044E-3</c:v>
                </c:pt>
                <c:pt idx="105">
                  <c:v>7.4571000000000047E-3</c:v>
                </c:pt>
                <c:pt idx="106">
                  <c:v>7.527450000000005E-3</c:v>
                </c:pt>
                <c:pt idx="107">
                  <c:v>7.5978000000000044E-3</c:v>
                </c:pt>
                <c:pt idx="108">
                  <c:v>7.6681500000000046E-3</c:v>
                </c:pt>
                <c:pt idx="109">
                  <c:v>7.7385000000000049E-3</c:v>
                </c:pt>
                <c:pt idx="110">
                  <c:v>7.8088500000000052E-3</c:v>
                </c:pt>
                <c:pt idx="111">
                  <c:v>7.8792000000000046E-3</c:v>
                </c:pt>
                <c:pt idx="112">
                  <c:v>7.9495500000000049E-3</c:v>
                </c:pt>
                <c:pt idx="113">
                  <c:v>8.0199000000000051E-3</c:v>
                </c:pt>
                <c:pt idx="114">
                  <c:v>8.0902500000000054E-3</c:v>
                </c:pt>
                <c:pt idx="115">
                  <c:v>8.1606000000000057E-3</c:v>
                </c:pt>
                <c:pt idx="116">
                  <c:v>8.230950000000006E-3</c:v>
                </c:pt>
                <c:pt idx="117">
                  <c:v>8.3013000000000045E-3</c:v>
                </c:pt>
                <c:pt idx="118">
                  <c:v>8.3716500000000048E-3</c:v>
                </c:pt>
                <c:pt idx="119">
                  <c:v>8.4420000000000051E-3</c:v>
                </c:pt>
                <c:pt idx="120">
                  <c:v>8.5123500000000053E-3</c:v>
                </c:pt>
                <c:pt idx="121">
                  <c:v>8.5827000000000056E-3</c:v>
                </c:pt>
                <c:pt idx="122">
                  <c:v>8.6530500000000059E-3</c:v>
                </c:pt>
                <c:pt idx="123">
                  <c:v>8.7234000000000061E-3</c:v>
                </c:pt>
                <c:pt idx="124">
                  <c:v>8.7937500000000064E-3</c:v>
                </c:pt>
                <c:pt idx="125">
                  <c:v>8.864100000000005E-3</c:v>
                </c:pt>
                <c:pt idx="126">
                  <c:v>8.9344500000000052E-3</c:v>
                </c:pt>
                <c:pt idx="127">
                  <c:v>9.0048000000000055E-3</c:v>
                </c:pt>
                <c:pt idx="128">
                  <c:v>9.0751500000000058E-3</c:v>
                </c:pt>
                <c:pt idx="129">
                  <c:v>9.1455000000000061E-3</c:v>
                </c:pt>
                <c:pt idx="130">
                  <c:v>9.2158500000000063E-3</c:v>
                </c:pt>
                <c:pt idx="131">
                  <c:v>9.2862000000000066E-3</c:v>
                </c:pt>
                <c:pt idx="132">
                  <c:v>9.3565500000000069E-3</c:v>
                </c:pt>
                <c:pt idx="133">
                  <c:v>9.4269000000000054E-3</c:v>
                </c:pt>
                <c:pt idx="134">
                  <c:v>9.4972500000000057E-3</c:v>
                </c:pt>
                <c:pt idx="135">
                  <c:v>9.567600000000006E-3</c:v>
                </c:pt>
                <c:pt idx="136">
                  <c:v>9.6379500000000062E-3</c:v>
                </c:pt>
                <c:pt idx="137">
                  <c:v>9.7083000000000065E-3</c:v>
                </c:pt>
                <c:pt idx="138">
                  <c:v>9.7786500000000068E-3</c:v>
                </c:pt>
                <c:pt idx="139">
                  <c:v>9.8490000000000071E-3</c:v>
                </c:pt>
                <c:pt idx="140">
                  <c:v>9.9193500000000073E-3</c:v>
                </c:pt>
                <c:pt idx="141">
                  <c:v>9.9897000000000059E-3</c:v>
                </c:pt>
                <c:pt idx="142">
                  <c:v>1.0060050000000006E-2</c:v>
                </c:pt>
                <c:pt idx="143">
                  <c:v>1.0130400000000006E-2</c:v>
                </c:pt>
                <c:pt idx="144">
                  <c:v>1.0200750000000007E-2</c:v>
                </c:pt>
                <c:pt idx="145">
                  <c:v>1.0271100000000007E-2</c:v>
                </c:pt>
                <c:pt idx="146">
                  <c:v>1.0341450000000007E-2</c:v>
                </c:pt>
                <c:pt idx="147">
                  <c:v>1.0411800000000008E-2</c:v>
                </c:pt>
                <c:pt idx="148">
                  <c:v>1.0482150000000008E-2</c:v>
                </c:pt>
                <c:pt idx="149">
                  <c:v>1.0552500000000008E-2</c:v>
                </c:pt>
                <c:pt idx="150">
                  <c:v>1.0622850000000007E-2</c:v>
                </c:pt>
                <c:pt idx="151">
                  <c:v>1.0693200000000007E-2</c:v>
                </c:pt>
                <c:pt idx="152">
                  <c:v>1.0763550000000007E-2</c:v>
                </c:pt>
                <c:pt idx="153">
                  <c:v>1.0833900000000007E-2</c:v>
                </c:pt>
                <c:pt idx="154">
                  <c:v>1.0904250000000008E-2</c:v>
                </c:pt>
                <c:pt idx="155">
                  <c:v>1.0974600000000008E-2</c:v>
                </c:pt>
                <c:pt idx="156">
                  <c:v>1.1044950000000008E-2</c:v>
                </c:pt>
                <c:pt idx="157">
                  <c:v>1.1115300000000009E-2</c:v>
                </c:pt>
                <c:pt idx="158">
                  <c:v>1.1185650000000007E-2</c:v>
                </c:pt>
                <c:pt idx="159">
                  <c:v>1.1256000000000007E-2</c:v>
                </c:pt>
                <c:pt idx="160">
                  <c:v>1.1326350000000008E-2</c:v>
                </c:pt>
                <c:pt idx="161">
                  <c:v>1.1396700000000008E-2</c:v>
                </c:pt>
                <c:pt idx="162">
                  <c:v>1.1467050000000008E-2</c:v>
                </c:pt>
                <c:pt idx="163">
                  <c:v>1.1537400000000008E-2</c:v>
                </c:pt>
                <c:pt idx="164">
                  <c:v>1.1607750000000009E-2</c:v>
                </c:pt>
                <c:pt idx="165">
                  <c:v>1.1678100000000009E-2</c:v>
                </c:pt>
                <c:pt idx="166">
                  <c:v>1.1748450000000007E-2</c:v>
                </c:pt>
                <c:pt idx="167">
                  <c:v>1.1818800000000008E-2</c:v>
                </c:pt>
                <c:pt idx="168">
                  <c:v>1.1889150000000008E-2</c:v>
                </c:pt>
                <c:pt idx="169">
                  <c:v>1.1959500000000008E-2</c:v>
                </c:pt>
                <c:pt idx="170">
                  <c:v>1.2029850000000009E-2</c:v>
                </c:pt>
                <c:pt idx="171">
                  <c:v>1.2100200000000009E-2</c:v>
                </c:pt>
                <c:pt idx="172">
                  <c:v>1.2170550000000009E-2</c:v>
                </c:pt>
                <c:pt idx="173">
                  <c:v>1.2240900000000009E-2</c:v>
                </c:pt>
                <c:pt idx="174">
                  <c:v>1.2311250000000008E-2</c:v>
                </c:pt>
                <c:pt idx="175">
                  <c:v>1.2381600000000008E-2</c:v>
                </c:pt>
                <c:pt idx="176">
                  <c:v>1.2451950000000008E-2</c:v>
                </c:pt>
                <c:pt idx="177">
                  <c:v>1.2522300000000009E-2</c:v>
                </c:pt>
                <c:pt idx="178">
                  <c:v>1.2592650000000009E-2</c:v>
                </c:pt>
                <c:pt idx="179">
                  <c:v>1.2663000000000009E-2</c:v>
                </c:pt>
                <c:pt idx="180">
                  <c:v>1.273335000000001E-2</c:v>
                </c:pt>
                <c:pt idx="181">
                  <c:v>1.280370000000001E-2</c:v>
                </c:pt>
                <c:pt idx="182">
                  <c:v>1.2874050000000008E-2</c:v>
                </c:pt>
                <c:pt idx="183">
                  <c:v>1.2944400000000009E-2</c:v>
                </c:pt>
                <c:pt idx="184">
                  <c:v>1.3014750000000009E-2</c:v>
                </c:pt>
                <c:pt idx="185">
                  <c:v>1.3085100000000009E-2</c:v>
                </c:pt>
                <c:pt idx="186">
                  <c:v>1.3155450000000009E-2</c:v>
                </c:pt>
                <c:pt idx="187">
                  <c:v>1.322580000000001E-2</c:v>
                </c:pt>
                <c:pt idx="188">
                  <c:v>1.329615000000001E-2</c:v>
                </c:pt>
                <c:pt idx="189">
                  <c:v>1.336650000000001E-2</c:v>
                </c:pt>
                <c:pt idx="190">
                  <c:v>1.3436850000000009E-2</c:v>
                </c:pt>
                <c:pt idx="191">
                  <c:v>1.3507200000000009E-2</c:v>
                </c:pt>
                <c:pt idx="192">
                  <c:v>1.3577550000000009E-2</c:v>
                </c:pt>
                <c:pt idx="193">
                  <c:v>1.364790000000001E-2</c:v>
                </c:pt>
                <c:pt idx="194">
                  <c:v>1.371825000000001E-2</c:v>
                </c:pt>
                <c:pt idx="195">
                  <c:v>1.378860000000001E-2</c:v>
                </c:pt>
                <c:pt idx="196">
                  <c:v>1.385895000000001E-2</c:v>
                </c:pt>
                <c:pt idx="197">
                  <c:v>1.3929300000000011E-2</c:v>
                </c:pt>
                <c:pt idx="198">
                  <c:v>1.3999650000000009E-2</c:v>
                </c:pt>
                <c:pt idx="199">
                  <c:v>1.4070000000000008E-2</c:v>
                </c:pt>
                <c:pt idx="200">
                  <c:v>1.4069999999999999E-2</c:v>
                </c:pt>
                <c:pt idx="201">
                  <c:v>1.4209994160874203E-2</c:v>
                </c:pt>
                <c:pt idx="202">
                  <c:v>1.434856733417394E-2</c:v>
                </c:pt>
                <c:pt idx="203">
                  <c:v>1.4485705662697359E-2</c:v>
                </c:pt>
                <c:pt idx="204">
                  <c:v>1.4621395432725892E-2</c:v>
                </c:pt>
                <c:pt idx="205">
                  <c:v>1.4755623075395607E-2</c:v>
                </c:pt>
                <c:pt idx="206">
                  <c:v>1.488837516805409E-2</c:v>
                </c:pt>
                <c:pt idx="207">
                  <c:v>1.501963843560271E-2</c:v>
                </c:pt>
                <c:pt idx="208">
                  <c:v>1.5149399751824092E-2</c:v>
                </c:pt>
                <c:pt idx="209">
                  <c:v>1.527764614069475E-2</c:v>
                </c:pt>
                <c:pt idx="210">
                  <c:v>1.5404364777682669E-2</c:v>
                </c:pt>
                <c:pt idx="211">
                  <c:v>1.5529542991029746E-2</c:v>
                </c:pt>
                <c:pt idx="212">
                  <c:v>1.5653168263018963E-2</c:v>
                </c:pt>
                <c:pt idx="213">
                  <c:v>1.5775228231226141E-2</c:v>
                </c:pt>
                <c:pt idx="214">
                  <c:v>1.589571068975618E-2</c:v>
                </c:pt>
                <c:pt idx="215">
                  <c:v>1.6014603590463618E-2</c:v>
                </c:pt>
                <c:pt idx="216">
                  <c:v>1.6131895044157473E-2</c:v>
                </c:pt>
                <c:pt idx="217">
                  <c:v>1.624757332179011E-2</c:v>
                </c:pt>
                <c:pt idx="218">
                  <c:v>1.6361626855630172E-2</c:v>
                </c:pt>
                <c:pt idx="219">
                  <c:v>1.6474044240419313E-2</c:v>
                </c:pt>
                <c:pt idx="220">
                  <c:v>1.6584814234512735E-2</c:v>
                </c:pt>
                <c:pt idx="221">
                  <c:v>1.6693925761003339E-2</c:v>
                </c:pt>
                <c:pt idx="222">
                  <c:v>1.6801367908829402E-2</c:v>
                </c:pt>
                <c:pt idx="223">
                  <c:v>1.6907129933865672E-2</c:v>
                </c:pt>
                <c:pt idx="224">
                  <c:v>1.7011201259997787E-2</c:v>
                </c:pt>
                <c:pt idx="225">
                  <c:v>1.7113571480179859E-2</c:v>
                </c:pt>
                <c:pt idx="226">
                  <c:v>1.7214230357475168E-2</c:v>
                </c:pt>
                <c:pt idx="227">
                  <c:v>1.7313167826079875E-2</c:v>
                </c:pt>
                <c:pt idx="228">
                  <c:v>1.7410373992329569E-2</c:v>
                </c:pt>
                <c:pt idx="229">
                  <c:v>1.7505839135688626E-2</c:v>
                </c:pt>
                <c:pt idx="230">
                  <c:v>1.7599553709722264E-2</c:v>
                </c:pt>
                <c:pt idx="231">
                  <c:v>1.7691508343051179E-2</c:v>
                </c:pt>
                <c:pt idx="232">
                  <c:v>1.7781693840288659E-2</c:v>
                </c:pt>
                <c:pt idx="233">
                  <c:v>1.7870101182960139E-2</c:v>
                </c:pt>
                <c:pt idx="234">
                  <c:v>1.7956721530405027E-2</c:v>
                </c:pt>
                <c:pt idx="235">
                  <c:v>1.8041546220660759E-2</c:v>
                </c:pt>
                <c:pt idx="236">
                  <c:v>1.8124566771328995E-2</c:v>
                </c:pt>
                <c:pt idx="237">
                  <c:v>1.8205774880423856E-2</c:v>
                </c:pt>
                <c:pt idx="238">
                  <c:v>1.8285162427202104E-2</c:v>
                </c:pt>
                <c:pt idx="239">
                  <c:v>1.8362721472975213E-2</c:v>
                </c:pt>
                <c:pt idx="240">
                  <c:v>1.8438444261903244E-2</c:v>
                </c:pt>
                <c:pt idx="241">
                  <c:v>1.8512323221770401E-2</c:v>
                </c:pt>
                <c:pt idx="242">
                  <c:v>1.8584350964742268E-2</c:v>
                </c:pt>
                <c:pt idx="243">
                  <c:v>1.8654520288104569E-2</c:v>
                </c:pt>
                <c:pt idx="244">
                  <c:v>1.8722824174983436E-2</c:v>
                </c:pt>
                <c:pt idx="245">
                  <c:v>1.8789255795047113E-2</c:v>
                </c:pt>
                <c:pt idx="246">
                  <c:v>1.8853808505188942E-2</c:v>
                </c:pt>
                <c:pt idx="247">
                  <c:v>1.8916475850191707E-2</c:v>
                </c:pt>
                <c:pt idx="248">
                  <c:v>1.8977251563373133E-2</c:v>
                </c:pt>
                <c:pt idx="249">
                  <c:v>1.9036129567212543E-2</c:v>
                </c:pt>
                <c:pt idx="250">
                  <c:v>1.9093103973958622E-2</c:v>
                </c:pt>
                <c:pt idx="251">
                  <c:v>1.9148169086218171E-2</c:v>
                </c:pt>
                <c:pt idx="252">
                  <c:v>1.9201319397525854E-2</c:v>
                </c:pt>
                <c:pt idx="253">
                  <c:v>1.9252549592894828E-2</c:v>
                </c:pt>
                <c:pt idx="254">
                  <c:v>1.9301854549348251E-2</c:v>
                </c:pt>
                <c:pt idx="255">
                  <c:v>1.9349229336431566E-2</c:v>
                </c:pt>
                <c:pt idx="256">
                  <c:v>1.9394669216705542E-2</c:v>
                </c:pt>
                <c:pt idx="257">
                  <c:v>1.9438169646220017E-2</c:v>
                </c:pt>
                <c:pt idx="258">
                  <c:v>1.947972627496829E-2</c:v>
                </c:pt>
                <c:pt idx="259">
                  <c:v>1.9519334947322123E-2</c:v>
                </c:pt>
                <c:pt idx="260">
                  <c:v>1.9556991702447273E-2</c:v>
                </c:pt>
                <c:pt idx="261">
                  <c:v>1.9592692774699626E-2</c:v>
                </c:pt>
                <c:pt idx="262">
                  <c:v>1.9626434594001693E-2</c:v>
                </c:pt>
                <c:pt idx="263">
                  <c:v>1.9658213786199669E-2</c:v>
                </c:pt>
                <c:pt idx="264">
                  <c:v>1.9688027173400815E-2</c:v>
                </c:pt>
                <c:pt idx="265">
                  <c:v>1.9715871774291256E-2</c:v>
                </c:pt>
                <c:pt idx="266">
                  <c:v>1.9741744804434108E-2</c:v>
                </c:pt>
                <c:pt idx="267">
                  <c:v>1.9765643676547914E-2</c:v>
                </c:pt>
                <c:pt idx="268">
                  <c:v>1.9787566000765377E-2</c:v>
                </c:pt>
                <c:pt idx="269">
                  <c:v>1.9807509584872353E-2</c:v>
                </c:pt>
                <c:pt idx="270">
                  <c:v>1.982547243452704E-2</c:v>
                </c:pt>
                <c:pt idx="271">
                  <c:v>1.984145275345945E-2</c:v>
                </c:pt>
                <c:pt idx="272">
                  <c:v>1.9855448943651002E-2</c:v>
                </c:pt>
                <c:pt idx="273">
                  <c:v>1.9867459605494339E-2</c:v>
                </c:pt>
                <c:pt idx="274">
                  <c:v>1.987748353793329E-2</c:v>
                </c:pt>
                <c:pt idx="275">
                  <c:v>1.9885519738582963E-2</c:v>
                </c:pt>
                <c:pt idx="276">
                  <c:v>1.9891567403829986E-2</c:v>
                </c:pt>
                <c:pt idx="277">
                  <c:v>1.9895625928912877E-2</c:v>
                </c:pt>
                <c:pt idx="278">
                  <c:v>1.9897694907982513E-2</c:v>
                </c:pt>
                <c:pt idx="279">
                  <c:v>1.9897774134142707E-2</c:v>
                </c:pt>
                <c:pt idx="280">
                  <c:v>1.989586359947091E-2</c:v>
                </c:pt>
                <c:pt idx="281">
                  <c:v>1.9891963495018993E-2</c:v>
                </c:pt>
                <c:pt idx="282">
                  <c:v>1.988607421079416E-2</c:v>
                </c:pt>
                <c:pt idx="283">
                  <c:v>1.9878196335719918E-2</c:v>
                </c:pt>
                <c:pt idx="284">
                  <c:v>1.9868330657577218E-2</c:v>
                </c:pt>
                <c:pt idx="285">
                  <c:v>1.9856478162925642E-2</c:v>
                </c:pt>
                <c:pt idx="286">
                  <c:v>1.9842640037004786E-2</c:v>
                </c:pt>
                <c:pt idx="287">
                  <c:v>1.9826817663615708E-2</c:v>
                </c:pt>
                <c:pt idx="288">
                  <c:v>1.9809012624982556E-2</c:v>
                </c:pt>
                <c:pt idx="289">
                  <c:v>1.9789226701594366E-2</c:v>
                </c:pt>
                <c:pt idx="290">
                  <c:v>1.9767461872026985E-2</c:v>
                </c:pt>
                <c:pt idx="291">
                  <c:v>1.9743720312745232E-2</c:v>
                </c:pt>
                <c:pt idx="292">
                  <c:v>1.9718004397885246E-2</c:v>
                </c:pt>
                <c:pt idx="293">
                  <c:v>1.969031669901709E-2</c:v>
                </c:pt>
                <c:pt idx="294">
                  <c:v>1.9660659984887571E-2</c:v>
                </c:pt>
                <c:pt idx="295">
                  <c:v>1.9629037221143397E-2</c:v>
                </c:pt>
                <c:pt idx="296">
                  <c:v>1.9595451570034585E-2</c:v>
                </c:pt>
                <c:pt idx="297">
                  <c:v>1.9559906390098254E-2</c:v>
                </c:pt>
                <c:pt idx="298">
                  <c:v>1.9522405235822785E-2</c:v>
                </c:pt>
                <c:pt idx="299">
                  <c:v>1.9482951857292347E-2</c:v>
                </c:pt>
                <c:pt idx="300">
                  <c:v>1.9441550199811922E-2</c:v>
                </c:pt>
                <c:pt idx="301">
                  <c:v>1.9398204403512753E-2</c:v>
                </c:pt>
                <c:pt idx="302">
                  <c:v>1.9352918802938348E-2</c:v>
                </c:pt>
                <c:pt idx="303">
                  <c:v>1.9305697926611028E-2</c:v>
                </c:pt>
                <c:pt idx="304">
                  <c:v>1.9256546496579076E-2</c:v>
                </c:pt>
                <c:pt idx="305">
                  <c:v>1.9205469427944533E-2</c:v>
                </c:pt>
                <c:pt idx="306">
                  <c:v>1.9152471828371705E-2</c:v>
                </c:pt>
                <c:pt idx="307">
                  <c:v>1.9097558997576373E-2</c:v>
                </c:pt>
                <c:pt idx="308">
                  <c:v>1.9040736426795869E-2</c:v>
                </c:pt>
                <c:pt idx="309">
                  <c:v>1.8982009798239909E-2</c:v>
                </c:pt>
                <c:pt idx="310">
                  <c:v>1.8921384984522414E-2</c:v>
                </c:pt>
                <c:pt idx="311">
                  <c:v>1.8858868048074236E-2</c:v>
                </c:pt>
                <c:pt idx="312">
                  <c:v>1.8794465240536923E-2</c:v>
                </c:pt>
                <c:pt idx="313">
                  <c:v>1.8728183002137556E-2</c:v>
                </c:pt>
                <c:pt idx="314">
                  <c:v>1.8660027961044743E-2</c:v>
                </c:pt>
                <c:pt idx="315">
                  <c:v>1.8590006932705801E-2</c:v>
                </c:pt>
                <c:pt idx="316">
                  <c:v>1.8518126919165205E-2</c:v>
                </c:pt>
                <c:pt idx="317">
                  <c:v>1.8444395108364417E-2</c:v>
                </c:pt>
                <c:pt idx="318">
                  <c:v>1.8368818873423065E-2</c:v>
                </c:pt>
                <c:pt idx="319">
                  <c:v>1.8291405771901675E-2</c:v>
                </c:pt>
                <c:pt idx="320">
                  <c:v>1.8212163545045876E-2</c:v>
                </c:pt>
                <c:pt idx="321">
                  <c:v>1.8131100117012331E-2</c:v>
                </c:pt>
                <c:pt idx="322">
                  <c:v>1.804822359407628E-2</c:v>
                </c:pt>
                <c:pt idx="323">
                  <c:v>1.7963542263820961E-2</c:v>
                </c:pt>
                <c:pt idx="324">
                  <c:v>1.7877064594308829E-2</c:v>
                </c:pt>
                <c:pt idx="325">
                  <c:v>1.7788799233234766E-2</c:v>
                </c:pt>
                <c:pt idx="326">
                  <c:v>1.7698755007061334E-2</c:v>
                </c:pt>
                <c:pt idx="327">
                  <c:v>1.7606940920136104E-2</c:v>
                </c:pt>
                <c:pt idx="328">
                  <c:v>1.751336615379127E-2</c:v>
                </c:pt>
                <c:pt idx="329">
                  <c:v>1.7418040065425473E-2</c:v>
                </c:pt>
                <c:pt idx="330">
                  <c:v>1.7320972187568125E-2</c:v>
                </c:pt>
                <c:pt idx="331">
                  <c:v>1.7222172226926111E-2</c:v>
                </c:pt>
                <c:pt idx="332">
                  <c:v>1.7121650063413166E-2</c:v>
                </c:pt>
                <c:pt idx="333">
                  <c:v>1.7019415749161878E-2</c:v>
                </c:pt>
                <c:pt idx="334">
                  <c:v>1.6915479507518469E-2</c:v>
                </c:pt>
                <c:pt idx="335">
                  <c:v>1.6809851732020497E-2</c:v>
                </c:pt>
                <c:pt idx="336">
                  <c:v>1.6702542985357484E-2</c:v>
                </c:pt>
                <c:pt idx="337">
                  <c:v>1.6593563998314676E-2</c:v>
                </c:pt>
                <c:pt idx="338">
                  <c:v>1.6482925668699962E-2</c:v>
                </c:pt>
                <c:pt idx="339">
                  <c:v>1.63706390602541E-2</c:v>
                </c:pt>
                <c:pt idx="340">
                  <c:v>1.6256715401544369E-2</c:v>
                </c:pt>
                <c:pt idx="341">
                  <c:v>1.6141166084841702E-2</c:v>
                </c:pt>
                <c:pt idx="342">
                  <c:v>1.6024002664981475E-2</c:v>
                </c:pt>
                <c:pt idx="343">
                  <c:v>1.5905236858208043E-2</c:v>
                </c:pt>
                <c:pt idx="344">
                  <c:v>1.5784880541003108E-2</c:v>
                </c:pt>
                <c:pt idx="345">
                  <c:v>1.5662945748898101E-2</c:v>
                </c:pt>
                <c:pt idx="346">
                  <c:v>1.553944467527061E-2</c:v>
                </c:pt>
                <c:pt idx="347">
                  <c:v>1.5414389670125088E-2</c:v>
                </c:pt>
                <c:pt idx="348">
                  <c:v>1.5287793238857837E-2</c:v>
                </c:pt>
                <c:pt idx="349">
                  <c:v>1.5159668041006484E-2</c:v>
                </c:pt>
                <c:pt idx="350">
                  <c:v>1.5030026888984045E-2</c:v>
                </c:pt>
                <c:pt idx="351">
                  <c:v>1.4898882746797688E-2</c:v>
                </c:pt>
                <c:pt idx="352">
                  <c:v>1.4766248728752346E-2</c:v>
                </c:pt>
                <c:pt idx="353">
                  <c:v>1.4632138098139295E-2</c:v>
                </c:pt>
                <c:pt idx="354">
                  <c:v>1.4496564265909838E-2</c:v>
                </c:pt>
                <c:pt idx="355">
                  <c:v>1.435954078933422E-2</c:v>
                </c:pt>
                <c:pt idx="356">
                  <c:v>1.4221081370645913E-2</c:v>
                </c:pt>
                <c:pt idx="357">
                  <c:v>1.4069999999999999E-2</c:v>
                </c:pt>
                <c:pt idx="358">
                  <c:v>1.3999650000000001E-2</c:v>
                </c:pt>
                <c:pt idx="359">
                  <c:v>1.3929300000000002E-2</c:v>
                </c:pt>
                <c:pt idx="360">
                  <c:v>1.3858950000000004E-2</c:v>
                </c:pt>
                <c:pt idx="361">
                  <c:v>1.3788600000000005E-2</c:v>
                </c:pt>
                <c:pt idx="362">
                  <c:v>1.3718250000000006E-2</c:v>
                </c:pt>
                <c:pt idx="363">
                  <c:v>1.3647900000000008E-2</c:v>
                </c:pt>
                <c:pt idx="364">
                  <c:v>1.3577550000000009E-2</c:v>
                </c:pt>
                <c:pt idx="365">
                  <c:v>1.3507200000000011E-2</c:v>
                </c:pt>
                <c:pt idx="366">
                  <c:v>1.3436850000000012E-2</c:v>
                </c:pt>
                <c:pt idx="367">
                  <c:v>1.3366500000000014E-2</c:v>
                </c:pt>
                <c:pt idx="368">
                  <c:v>1.3296150000000015E-2</c:v>
                </c:pt>
                <c:pt idx="369">
                  <c:v>1.3225800000000017E-2</c:v>
                </c:pt>
                <c:pt idx="370">
                  <c:v>1.3155450000000018E-2</c:v>
                </c:pt>
                <c:pt idx="371">
                  <c:v>1.308510000000002E-2</c:v>
                </c:pt>
                <c:pt idx="372">
                  <c:v>1.3014750000000021E-2</c:v>
                </c:pt>
                <c:pt idx="373">
                  <c:v>1.2944400000000023E-2</c:v>
                </c:pt>
                <c:pt idx="374">
                  <c:v>1.2874050000000024E-2</c:v>
                </c:pt>
                <c:pt idx="375">
                  <c:v>1.2803700000000025E-2</c:v>
                </c:pt>
                <c:pt idx="376">
                  <c:v>1.2733350000000027E-2</c:v>
                </c:pt>
                <c:pt idx="377">
                  <c:v>1.2663000000000028E-2</c:v>
                </c:pt>
                <c:pt idx="378">
                  <c:v>1.2592650000000032E-2</c:v>
                </c:pt>
                <c:pt idx="379">
                  <c:v>1.2522300000000033E-2</c:v>
                </c:pt>
                <c:pt idx="380">
                  <c:v>1.2451950000000035E-2</c:v>
                </c:pt>
                <c:pt idx="381">
                  <c:v>1.2381600000000036E-2</c:v>
                </c:pt>
                <c:pt idx="382">
                  <c:v>1.2311250000000037E-2</c:v>
                </c:pt>
                <c:pt idx="383">
                  <c:v>1.2240900000000039E-2</c:v>
                </c:pt>
                <c:pt idx="384">
                  <c:v>1.217055000000004E-2</c:v>
                </c:pt>
                <c:pt idx="385">
                  <c:v>1.2100200000000042E-2</c:v>
                </c:pt>
                <c:pt idx="386">
                  <c:v>1.2029850000000043E-2</c:v>
                </c:pt>
                <c:pt idx="387">
                  <c:v>1.1959500000000045E-2</c:v>
                </c:pt>
                <c:pt idx="388">
                  <c:v>1.1889150000000046E-2</c:v>
                </c:pt>
                <c:pt idx="389">
                  <c:v>1.1818800000000048E-2</c:v>
                </c:pt>
                <c:pt idx="390">
                  <c:v>1.1748450000000049E-2</c:v>
                </c:pt>
                <c:pt idx="391">
                  <c:v>1.1678100000000051E-2</c:v>
                </c:pt>
                <c:pt idx="392">
                  <c:v>1.1607750000000052E-2</c:v>
                </c:pt>
                <c:pt idx="393">
                  <c:v>1.1537400000000054E-2</c:v>
                </c:pt>
                <c:pt idx="394">
                  <c:v>1.1467050000000055E-2</c:v>
                </c:pt>
                <c:pt idx="395">
                  <c:v>1.1396700000000056E-2</c:v>
                </c:pt>
                <c:pt idx="396">
                  <c:v>1.1326350000000058E-2</c:v>
                </c:pt>
                <c:pt idx="397">
                  <c:v>1.1256000000000059E-2</c:v>
                </c:pt>
                <c:pt idx="398">
                  <c:v>1.1185650000000061E-2</c:v>
                </c:pt>
                <c:pt idx="399">
                  <c:v>1.1115300000000062E-2</c:v>
                </c:pt>
                <c:pt idx="400">
                  <c:v>1.1044950000000064E-2</c:v>
                </c:pt>
                <c:pt idx="401">
                  <c:v>1.0974600000000062E-2</c:v>
                </c:pt>
                <c:pt idx="402">
                  <c:v>1.0904250000000063E-2</c:v>
                </c:pt>
                <c:pt idx="403">
                  <c:v>1.0833900000000065E-2</c:v>
                </c:pt>
                <c:pt idx="404">
                  <c:v>1.0763550000000066E-2</c:v>
                </c:pt>
                <c:pt idx="405">
                  <c:v>1.0693200000000068E-2</c:v>
                </c:pt>
                <c:pt idx="406">
                  <c:v>1.0622850000000069E-2</c:v>
                </c:pt>
                <c:pt idx="407">
                  <c:v>1.0552500000000071E-2</c:v>
                </c:pt>
                <c:pt idx="408">
                  <c:v>1.0482150000000072E-2</c:v>
                </c:pt>
                <c:pt idx="409">
                  <c:v>1.0411800000000073E-2</c:v>
                </c:pt>
                <c:pt idx="410">
                  <c:v>1.0341450000000075E-2</c:v>
                </c:pt>
                <c:pt idx="411">
                  <c:v>1.0271100000000078E-2</c:v>
                </c:pt>
                <c:pt idx="412">
                  <c:v>1.020075000000008E-2</c:v>
                </c:pt>
                <c:pt idx="413">
                  <c:v>1.0130400000000081E-2</c:v>
                </c:pt>
                <c:pt idx="414">
                  <c:v>1.0060050000000082E-2</c:v>
                </c:pt>
                <c:pt idx="415">
                  <c:v>9.9897000000000839E-3</c:v>
                </c:pt>
                <c:pt idx="416">
                  <c:v>9.9193500000000854E-3</c:v>
                </c:pt>
                <c:pt idx="417">
                  <c:v>9.8490000000000869E-3</c:v>
                </c:pt>
                <c:pt idx="418">
                  <c:v>9.7786500000000883E-3</c:v>
                </c:pt>
                <c:pt idx="419">
                  <c:v>9.7083000000000898E-3</c:v>
                </c:pt>
                <c:pt idx="420">
                  <c:v>9.6379500000000912E-3</c:v>
                </c:pt>
                <c:pt idx="421">
                  <c:v>9.5676000000000927E-3</c:v>
                </c:pt>
                <c:pt idx="422">
                  <c:v>9.4972500000000942E-3</c:v>
                </c:pt>
                <c:pt idx="423">
                  <c:v>9.4269000000000956E-3</c:v>
                </c:pt>
                <c:pt idx="424">
                  <c:v>9.3565500000000971E-3</c:v>
                </c:pt>
                <c:pt idx="425">
                  <c:v>9.2862000000000985E-3</c:v>
                </c:pt>
                <c:pt idx="426">
                  <c:v>9.2158500000001E-3</c:v>
                </c:pt>
                <c:pt idx="427">
                  <c:v>9.1455000000001015E-3</c:v>
                </c:pt>
                <c:pt idx="428">
                  <c:v>9.0751500000001029E-3</c:v>
                </c:pt>
                <c:pt idx="429">
                  <c:v>9.0048000000001044E-3</c:v>
                </c:pt>
                <c:pt idx="430">
                  <c:v>8.9344500000001058E-3</c:v>
                </c:pt>
                <c:pt idx="431">
                  <c:v>8.8641000000001073E-3</c:v>
                </c:pt>
                <c:pt idx="432">
                  <c:v>8.7937500000001088E-3</c:v>
                </c:pt>
                <c:pt idx="433">
                  <c:v>8.7234000000001102E-3</c:v>
                </c:pt>
                <c:pt idx="434">
                  <c:v>8.6530500000001117E-3</c:v>
                </c:pt>
                <c:pt idx="435">
                  <c:v>8.5827000000001132E-3</c:v>
                </c:pt>
                <c:pt idx="436">
                  <c:v>8.5123500000001146E-3</c:v>
                </c:pt>
                <c:pt idx="437">
                  <c:v>8.4420000000001161E-3</c:v>
                </c:pt>
                <c:pt idx="438">
                  <c:v>8.3716500000001175E-3</c:v>
                </c:pt>
                <c:pt idx="439">
                  <c:v>8.301300000000119E-3</c:v>
                </c:pt>
                <c:pt idx="440">
                  <c:v>8.2309500000001205E-3</c:v>
                </c:pt>
                <c:pt idx="441">
                  <c:v>8.1606000000001219E-3</c:v>
                </c:pt>
                <c:pt idx="442">
                  <c:v>8.0902500000001234E-3</c:v>
                </c:pt>
                <c:pt idx="443">
                  <c:v>8.0199000000001248E-3</c:v>
                </c:pt>
                <c:pt idx="444">
                  <c:v>7.9495500000001263E-3</c:v>
                </c:pt>
                <c:pt idx="445">
                  <c:v>7.8792000000001278E-3</c:v>
                </c:pt>
                <c:pt idx="446">
                  <c:v>7.8088500000001301E-3</c:v>
                </c:pt>
                <c:pt idx="447">
                  <c:v>7.7385000000001316E-3</c:v>
                </c:pt>
                <c:pt idx="448">
                  <c:v>7.668150000000133E-3</c:v>
                </c:pt>
                <c:pt idx="449">
                  <c:v>7.5978000000001345E-3</c:v>
                </c:pt>
                <c:pt idx="450">
                  <c:v>7.5274500000001359E-3</c:v>
                </c:pt>
                <c:pt idx="451">
                  <c:v>7.4571000000001374E-3</c:v>
                </c:pt>
                <c:pt idx="452">
                  <c:v>7.3867500000001389E-3</c:v>
                </c:pt>
                <c:pt idx="453">
                  <c:v>7.3164000000001403E-3</c:v>
                </c:pt>
                <c:pt idx="454">
                  <c:v>7.2460500000001418E-3</c:v>
                </c:pt>
                <c:pt idx="455">
                  <c:v>7.1757000000001432E-3</c:v>
                </c:pt>
                <c:pt idx="456">
                  <c:v>7.1053500000001447E-3</c:v>
                </c:pt>
                <c:pt idx="457">
                  <c:v>7.0350000000001462E-3</c:v>
                </c:pt>
                <c:pt idx="458">
                  <c:v>6.9646500000001476E-3</c:v>
                </c:pt>
                <c:pt idx="459">
                  <c:v>6.8943000000001491E-3</c:v>
                </c:pt>
                <c:pt idx="460">
                  <c:v>6.8239500000001506E-3</c:v>
                </c:pt>
                <c:pt idx="461">
                  <c:v>6.753600000000152E-3</c:v>
                </c:pt>
                <c:pt idx="462">
                  <c:v>6.6832500000001543E-3</c:v>
                </c:pt>
                <c:pt idx="463">
                  <c:v>6.6129000000001558E-3</c:v>
                </c:pt>
                <c:pt idx="464">
                  <c:v>6.5425500000001573E-3</c:v>
                </c:pt>
                <c:pt idx="465">
                  <c:v>6.4722000000001587E-3</c:v>
                </c:pt>
                <c:pt idx="466">
                  <c:v>6.4018500000001602E-3</c:v>
                </c:pt>
                <c:pt idx="467">
                  <c:v>6.3315000000001617E-3</c:v>
                </c:pt>
                <c:pt idx="468">
                  <c:v>6.2611500000001631E-3</c:v>
                </c:pt>
                <c:pt idx="469">
                  <c:v>6.1908000000001646E-3</c:v>
                </c:pt>
                <c:pt idx="470">
                  <c:v>6.120450000000166E-3</c:v>
                </c:pt>
                <c:pt idx="471">
                  <c:v>6.0501000000001675E-3</c:v>
                </c:pt>
                <c:pt idx="472">
                  <c:v>5.979750000000169E-3</c:v>
                </c:pt>
                <c:pt idx="473">
                  <c:v>5.9094000000001704E-3</c:v>
                </c:pt>
                <c:pt idx="474">
                  <c:v>5.8390500000001719E-3</c:v>
                </c:pt>
                <c:pt idx="475">
                  <c:v>5.7687000000001733E-3</c:v>
                </c:pt>
                <c:pt idx="476">
                  <c:v>5.6983500000001748E-3</c:v>
                </c:pt>
                <c:pt idx="477">
                  <c:v>5.6280000000001763E-3</c:v>
                </c:pt>
                <c:pt idx="478">
                  <c:v>5.5576500000001777E-3</c:v>
                </c:pt>
                <c:pt idx="479">
                  <c:v>5.4873000000001792E-3</c:v>
                </c:pt>
                <c:pt idx="480">
                  <c:v>5.4169500000001806E-3</c:v>
                </c:pt>
                <c:pt idx="481">
                  <c:v>5.3466000000001821E-3</c:v>
                </c:pt>
                <c:pt idx="482">
                  <c:v>5.2762500000001844E-3</c:v>
                </c:pt>
                <c:pt idx="483">
                  <c:v>5.2059000000001859E-3</c:v>
                </c:pt>
                <c:pt idx="484">
                  <c:v>5.1355500000001874E-3</c:v>
                </c:pt>
                <c:pt idx="485">
                  <c:v>5.0652000000001888E-3</c:v>
                </c:pt>
                <c:pt idx="486">
                  <c:v>4.9948500000001903E-3</c:v>
                </c:pt>
                <c:pt idx="487">
                  <c:v>4.9245000000001917E-3</c:v>
                </c:pt>
                <c:pt idx="488">
                  <c:v>4.8541500000001932E-3</c:v>
                </c:pt>
                <c:pt idx="489">
                  <c:v>4.7838000000001947E-3</c:v>
                </c:pt>
                <c:pt idx="490">
                  <c:v>4.7134500000001961E-3</c:v>
                </c:pt>
                <c:pt idx="491">
                  <c:v>4.6431000000001976E-3</c:v>
                </c:pt>
                <c:pt idx="492">
                  <c:v>4.5727500000001991E-3</c:v>
                </c:pt>
                <c:pt idx="493">
                  <c:v>4.5024000000002005E-3</c:v>
                </c:pt>
                <c:pt idx="494">
                  <c:v>4.432050000000202E-3</c:v>
                </c:pt>
                <c:pt idx="495">
                  <c:v>4.3617000000002034E-3</c:v>
                </c:pt>
                <c:pt idx="496">
                  <c:v>4.2913500000002049E-3</c:v>
                </c:pt>
                <c:pt idx="497">
                  <c:v>4.2210000000002064E-3</c:v>
                </c:pt>
                <c:pt idx="498">
                  <c:v>4.1506500000002078E-3</c:v>
                </c:pt>
                <c:pt idx="499">
                  <c:v>4.0803000000002093E-3</c:v>
                </c:pt>
                <c:pt idx="500">
                  <c:v>4.0099500000002107E-3</c:v>
                </c:pt>
                <c:pt idx="501">
                  <c:v>3.9396000000002122E-3</c:v>
                </c:pt>
                <c:pt idx="502">
                  <c:v>3.8692500000002141E-3</c:v>
                </c:pt>
                <c:pt idx="503">
                  <c:v>3.7989000000002156E-3</c:v>
                </c:pt>
                <c:pt idx="504">
                  <c:v>3.728550000000217E-3</c:v>
                </c:pt>
                <c:pt idx="505">
                  <c:v>3.6582000000002185E-3</c:v>
                </c:pt>
                <c:pt idx="506">
                  <c:v>3.5878500000002199E-3</c:v>
                </c:pt>
                <c:pt idx="507">
                  <c:v>3.5175000000002214E-3</c:v>
                </c:pt>
                <c:pt idx="508">
                  <c:v>3.4471500000002233E-3</c:v>
                </c:pt>
                <c:pt idx="509">
                  <c:v>3.3768000000002248E-3</c:v>
                </c:pt>
                <c:pt idx="510">
                  <c:v>3.3064500000002262E-3</c:v>
                </c:pt>
                <c:pt idx="511">
                  <c:v>3.2361000000002277E-3</c:v>
                </c:pt>
                <c:pt idx="512">
                  <c:v>3.1657500000002291E-3</c:v>
                </c:pt>
                <c:pt idx="513">
                  <c:v>3.0954000000002306E-3</c:v>
                </c:pt>
                <c:pt idx="514">
                  <c:v>3.0250500000002321E-3</c:v>
                </c:pt>
                <c:pt idx="515">
                  <c:v>2.9547000000002335E-3</c:v>
                </c:pt>
                <c:pt idx="516">
                  <c:v>2.884350000000235E-3</c:v>
                </c:pt>
                <c:pt idx="517">
                  <c:v>2.8140000000002365E-3</c:v>
                </c:pt>
                <c:pt idx="518">
                  <c:v>2.7436500000002383E-3</c:v>
                </c:pt>
                <c:pt idx="519">
                  <c:v>2.6733000000002398E-3</c:v>
                </c:pt>
                <c:pt idx="520">
                  <c:v>2.6029500000002413E-3</c:v>
                </c:pt>
                <c:pt idx="521">
                  <c:v>2.5326000000002427E-3</c:v>
                </c:pt>
                <c:pt idx="522">
                  <c:v>2.4622500000002442E-3</c:v>
                </c:pt>
                <c:pt idx="523">
                  <c:v>2.3919000000002457E-3</c:v>
                </c:pt>
                <c:pt idx="524">
                  <c:v>2.3215500000002471E-3</c:v>
                </c:pt>
                <c:pt idx="525">
                  <c:v>2.2512000000002486E-3</c:v>
                </c:pt>
                <c:pt idx="526">
                  <c:v>2.18085000000025E-3</c:v>
                </c:pt>
                <c:pt idx="527">
                  <c:v>2.1105000000002515E-3</c:v>
                </c:pt>
                <c:pt idx="528">
                  <c:v>2.0401500000002534E-3</c:v>
                </c:pt>
                <c:pt idx="529">
                  <c:v>1.9698000000002549E-3</c:v>
                </c:pt>
                <c:pt idx="530">
                  <c:v>1.8994500000002561E-3</c:v>
                </c:pt>
                <c:pt idx="531">
                  <c:v>1.8291000000002578E-3</c:v>
                </c:pt>
                <c:pt idx="532">
                  <c:v>1.7587500000002592E-3</c:v>
                </c:pt>
                <c:pt idx="533">
                  <c:v>1.6884000000002607E-3</c:v>
                </c:pt>
                <c:pt idx="534">
                  <c:v>1.6180500000002622E-3</c:v>
                </c:pt>
                <c:pt idx="535">
                  <c:v>1.5477000000002636E-3</c:v>
                </c:pt>
                <c:pt idx="536">
                  <c:v>1.4773500000002653E-3</c:v>
                </c:pt>
                <c:pt idx="537">
                  <c:v>1.4070000000002668E-3</c:v>
                </c:pt>
                <c:pt idx="538">
                  <c:v>1.3366500000002682E-3</c:v>
                </c:pt>
                <c:pt idx="539">
                  <c:v>1.2663000000002697E-3</c:v>
                </c:pt>
                <c:pt idx="540">
                  <c:v>1.1959500000002711E-3</c:v>
                </c:pt>
                <c:pt idx="541">
                  <c:v>1.1256000000002728E-3</c:v>
                </c:pt>
                <c:pt idx="542">
                  <c:v>1.0552500000002743E-3</c:v>
                </c:pt>
                <c:pt idx="543">
                  <c:v>9.8490000000027575E-4</c:v>
                </c:pt>
                <c:pt idx="544">
                  <c:v>9.1455000000027721E-4</c:v>
                </c:pt>
                <c:pt idx="545">
                  <c:v>8.4420000000027878E-4</c:v>
                </c:pt>
                <c:pt idx="546">
                  <c:v>7.7385000000028024E-4</c:v>
                </c:pt>
                <c:pt idx="547">
                  <c:v>7.0350000000028181E-4</c:v>
                </c:pt>
                <c:pt idx="548">
                  <c:v>6.3315000000028327E-4</c:v>
                </c:pt>
                <c:pt idx="549">
                  <c:v>5.6280000000028473E-4</c:v>
                </c:pt>
                <c:pt idx="550">
                  <c:v>4.924500000002863E-4</c:v>
                </c:pt>
                <c:pt idx="551">
                  <c:v>4.2210000000028776E-4</c:v>
                </c:pt>
                <c:pt idx="552">
                  <c:v>3.5175000000028928E-4</c:v>
                </c:pt>
                <c:pt idx="553">
                  <c:v>2.8140000000029079E-4</c:v>
                </c:pt>
                <c:pt idx="554">
                  <c:v>2.1105000000029228E-4</c:v>
                </c:pt>
                <c:pt idx="555">
                  <c:v>1.407000000002938E-4</c:v>
                </c:pt>
                <c:pt idx="556">
                  <c:v>7.0350000000295298E-5</c:v>
                </c:pt>
              </c:numCache>
            </c:numRef>
          </c:yVal>
          <c:smooth val="1"/>
        </c:ser>
        <c:ser>
          <c:idx val="2"/>
          <c:order val="2"/>
          <c:tx>
            <c:strRef>
              <c:f>Sheet1!$N$1</c:f>
              <c:strCache>
                <c:ptCount val="1"/>
                <c:pt idx="0">
                  <c:v>x_i=-0.02814[m]</c:v>
                </c:pt>
              </c:strCache>
            </c:strRef>
          </c:tx>
          <c:spPr>
            <a:ln w="25400" cap="rnd">
              <a:solidFill>
                <a:srgbClr val="FF0000"/>
              </a:solidFill>
              <a:round/>
            </a:ln>
            <a:effectLst/>
          </c:spPr>
          <c:marker>
            <c:symbol val="none"/>
          </c:marker>
          <c:xVal>
            <c:numRef>
              <c:f>Sheet1!$R$2:$R$600</c:f>
              <c:numCache>
                <c:formatCode>General</c:formatCode>
                <c:ptCount val="599"/>
                <c:pt idx="0">
                  <c:v>0.01</c:v>
                </c:pt>
                <c:pt idx="1">
                  <c:v>0.02</c:v>
                </c:pt>
                <c:pt idx="2">
                  <c:v>0.03</c:v>
                </c:pt>
                <c:pt idx="3">
                  <c:v>0.04</c:v>
                </c:pt>
                <c:pt idx="4">
                  <c:v>0.05</c:v>
                </c:pt>
                <c:pt idx="5">
                  <c:v>6.0000000000000005E-2</c:v>
                </c:pt>
                <c:pt idx="6">
                  <c:v>7.0000000000000007E-2</c:v>
                </c:pt>
                <c:pt idx="7">
                  <c:v>0.08</c:v>
                </c:pt>
                <c:pt idx="8">
                  <c:v>0.09</c:v>
                </c:pt>
                <c:pt idx="9">
                  <c:v>9.9999999999999992E-2</c:v>
                </c:pt>
                <c:pt idx="10">
                  <c:v>0.10999999999999999</c:v>
                </c:pt>
                <c:pt idx="11">
                  <c:v>0.11999999999999998</c:v>
                </c:pt>
                <c:pt idx="12">
                  <c:v>0.12999999999999998</c:v>
                </c:pt>
                <c:pt idx="13">
                  <c:v>0.13999999999999999</c:v>
                </c:pt>
                <c:pt idx="14">
                  <c:v>0.15</c:v>
                </c:pt>
                <c:pt idx="15">
                  <c:v>0.16</c:v>
                </c:pt>
                <c:pt idx="16">
                  <c:v>0.17</c:v>
                </c:pt>
                <c:pt idx="17">
                  <c:v>0.18000000000000002</c:v>
                </c:pt>
                <c:pt idx="18">
                  <c:v>0.19000000000000003</c:v>
                </c:pt>
                <c:pt idx="19">
                  <c:v>0.20000000000000004</c:v>
                </c:pt>
                <c:pt idx="20">
                  <c:v>0.21000000000000005</c:v>
                </c:pt>
                <c:pt idx="21">
                  <c:v>0.22000000000000006</c:v>
                </c:pt>
                <c:pt idx="22">
                  <c:v>0.23000000000000007</c:v>
                </c:pt>
                <c:pt idx="23">
                  <c:v>0.24000000000000007</c:v>
                </c:pt>
                <c:pt idx="24">
                  <c:v>0.25000000000000006</c:v>
                </c:pt>
                <c:pt idx="25">
                  <c:v>0.26000000000000006</c:v>
                </c:pt>
                <c:pt idx="26">
                  <c:v>0.27000000000000007</c:v>
                </c:pt>
                <c:pt idx="27">
                  <c:v>0.28000000000000008</c:v>
                </c:pt>
                <c:pt idx="28">
                  <c:v>0.29000000000000009</c:v>
                </c:pt>
                <c:pt idx="29">
                  <c:v>0.3000000000000001</c:v>
                </c:pt>
                <c:pt idx="30">
                  <c:v>0.31000000000000011</c:v>
                </c:pt>
                <c:pt idx="31">
                  <c:v>0.32000000000000012</c:v>
                </c:pt>
                <c:pt idx="32">
                  <c:v>0.33000000000000013</c:v>
                </c:pt>
                <c:pt idx="33">
                  <c:v>0.34000000000000014</c:v>
                </c:pt>
                <c:pt idx="34">
                  <c:v>0.35000000000000014</c:v>
                </c:pt>
                <c:pt idx="35">
                  <c:v>0.36000000000000015</c:v>
                </c:pt>
                <c:pt idx="36">
                  <c:v>0.37000000000000016</c:v>
                </c:pt>
                <c:pt idx="37">
                  <c:v>0.38000000000000017</c:v>
                </c:pt>
                <c:pt idx="38">
                  <c:v>0.39000000000000018</c:v>
                </c:pt>
                <c:pt idx="39">
                  <c:v>0.40000000000000019</c:v>
                </c:pt>
                <c:pt idx="40">
                  <c:v>0.4100000000000002</c:v>
                </c:pt>
                <c:pt idx="41">
                  <c:v>0.42000000000000021</c:v>
                </c:pt>
                <c:pt idx="42">
                  <c:v>0.43000000000000022</c:v>
                </c:pt>
                <c:pt idx="43">
                  <c:v>0.44000000000000022</c:v>
                </c:pt>
                <c:pt idx="44">
                  <c:v>0.45000000000000023</c:v>
                </c:pt>
                <c:pt idx="45">
                  <c:v>0.46000000000000024</c:v>
                </c:pt>
                <c:pt idx="46">
                  <c:v>0.47000000000000025</c:v>
                </c:pt>
                <c:pt idx="47">
                  <c:v>0.48000000000000026</c:v>
                </c:pt>
                <c:pt idx="48">
                  <c:v>0.49000000000000027</c:v>
                </c:pt>
                <c:pt idx="49">
                  <c:v>0.50000000000000022</c:v>
                </c:pt>
                <c:pt idx="50">
                  <c:v>0.51000000000000023</c:v>
                </c:pt>
                <c:pt idx="51">
                  <c:v>0.52000000000000024</c:v>
                </c:pt>
                <c:pt idx="52">
                  <c:v>0.53000000000000025</c:v>
                </c:pt>
                <c:pt idx="53">
                  <c:v>0.54000000000000026</c:v>
                </c:pt>
                <c:pt idx="54">
                  <c:v>0.55000000000000027</c:v>
                </c:pt>
                <c:pt idx="55">
                  <c:v>0.56000000000000028</c:v>
                </c:pt>
                <c:pt idx="56">
                  <c:v>0.57000000000000028</c:v>
                </c:pt>
                <c:pt idx="57">
                  <c:v>0.58000000000000029</c:v>
                </c:pt>
                <c:pt idx="58">
                  <c:v>0.5900000000000003</c:v>
                </c:pt>
                <c:pt idx="59">
                  <c:v>0.60000000000000031</c:v>
                </c:pt>
                <c:pt idx="60">
                  <c:v>0.61000000000000032</c:v>
                </c:pt>
                <c:pt idx="61">
                  <c:v>0.62000000000000033</c:v>
                </c:pt>
                <c:pt idx="62">
                  <c:v>0.63000000000000034</c:v>
                </c:pt>
                <c:pt idx="63">
                  <c:v>0.64000000000000035</c:v>
                </c:pt>
                <c:pt idx="64">
                  <c:v>0.65000000000000036</c:v>
                </c:pt>
                <c:pt idx="65">
                  <c:v>0.66000000000000036</c:v>
                </c:pt>
                <c:pt idx="66">
                  <c:v>0.67000000000000037</c:v>
                </c:pt>
                <c:pt idx="67">
                  <c:v>0.68000000000000038</c:v>
                </c:pt>
                <c:pt idx="68">
                  <c:v>0.69000000000000039</c:v>
                </c:pt>
                <c:pt idx="69">
                  <c:v>0.7000000000000004</c:v>
                </c:pt>
                <c:pt idx="70">
                  <c:v>0.71000000000000041</c:v>
                </c:pt>
                <c:pt idx="71">
                  <c:v>0.72000000000000042</c:v>
                </c:pt>
                <c:pt idx="72">
                  <c:v>0.73000000000000043</c:v>
                </c:pt>
                <c:pt idx="73">
                  <c:v>0.74000000000000044</c:v>
                </c:pt>
                <c:pt idx="74">
                  <c:v>0.75000000000000044</c:v>
                </c:pt>
                <c:pt idx="75">
                  <c:v>0.76000000000000045</c:v>
                </c:pt>
                <c:pt idx="76">
                  <c:v>0.77000000000000046</c:v>
                </c:pt>
                <c:pt idx="77">
                  <c:v>0.78000000000000047</c:v>
                </c:pt>
                <c:pt idx="78">
                  <c:v>0.79000000000000048</c:v>
                </c:pt>
                <c:pt idx="79">
                  <c:v>0.80000000000000049</c:v>
                </c:pt>
                <c:pt idx="80">
                  <c:v>0.8100000000000005</c:v>
                </c:pt>
                <c:pt idx="81">
                  <c:v>0.82000000000000051</c:v>
                </c:pt>
                <c:pt idx="82">
                  <c:v>0.83000000000000052</c:v>
                </c:pt>
                <c:pt idx="83">
                  <c:v>0.84000000000000052</c:v>
                </c:pt>
                <c:pt idx="84">
                  <c:v>0.85000000000000053</c:v>
                </c:pt>
                <c:pt idx="85">
                  <c:v>0.86000000000000054</c:v>
                </c:pt>
                <c:pt idx="86">
                  <c:v>0.87000000000000055</c:v>
                </c:pt>
                <c:pt idx="87">
                  <c:v>0.88000000000000056</c:v>
                </c:pt>
                <c:pt idx="88">
                  <c:v>0.89000000000000057</c:v>
                </c:pt>
                <c:pt idx="89">
                  <c:v>0.90000000000000058</c:v>
                </c:pt>
                <c:pt idx="90">
                  <c:v>0.91000000000000059</c:v>
                </c:pt>
                <c:pt idx="91">
                  <c:v>0.9200000000000006</c:v>
                </c:pt>
                <c:pt idx="92">
                  <c:v>0.9300000000000006</c:v>
                </c:pt>
                <c:pt idx="93">
                  <c:v>0.94000000000000061</c:v>
                </c:pt>
                <c:pt idx="94">
                  <c:v>0.95000000000000062</c:v>
                </c:pt>
                <c:pt idx="95">
                  <c:v>0.96000000000000063</c:v>
                </c:pt>
                <c:pt idx="96">
                  <c:v>0.97000000000000064</c:v>
                </c:pt>
                <c:pt idx="97">
                  <c:v>0.98000000000000065</c:v>
                </c:pt>
                <c:pt idx="98">
                  <c:v>0.99000000000000066</c:v>
                </c:pt>
                <c:pt idx="99">
                  <c:v>1.0000000000000007</c:v>
                </c:pt>
                <c:pt idx="100">
                  <c:v>1.0100000000000007</c:v>
                </c:pt>
                <c:pt idx="101">
                  <c:v>1.0200000000000007</c:v>
                </c:pt>
                <c:pt idx="102">
                  <c:v>1.0300000000000007</c:v>
                </c:pt>
                <c:pt idx="103">
                  <c:v>1.0400000000000007</c:v>
                </c:pt>
                <c:pt idx="104">
                  <c:v>1.0500000000000007</c:v>
                </c:pt>
                <c:pt idx="105">
                  <c:v>1.0600000000000007</c:v>
                </c:pt>
                <c:pt idx="106">
                  <c:v>1.0700000000000007</c:v>
                </c:pt>
                <c:pt idx="107">
                  <c:v>1.0800000000000007</c:v>
                </c:pt>
                <c:pt idx="108">
                  <c:v>1.0900000000000007</c:v>
                </c:pt>
                <c:pt idx="109">
                  <c:v>1.1000000000000008</c:v>
                </c:pt>
                <c:pt idx="110">
                  <c:v>1.1100000000000008</c:v>
                </c:pt>
                <c:pt idx="111">
                  <c:v>1.1200000000000008</c:v>
                </c:pt>
                <c:pt idx="112">
                  <c:v>1.1300000000000008</c:v>
                </c:pt>
                <c:pt idx="113">
                  <c:v>1.1400000000000008</c:v>
                </c:pt>
                <c:pt idx="114">
                  <c:v>1.1500000000000008</c:v>
                </c:pt>
                <c:pt idx="115">
                  <c:v>1.1600000000000008</c:v>
                </c:pt>
                <c:pt idx="116">
                  <c:v>1.1700000000000008</c:v>
                </c:pt>
                <c:pt idx="117">
                  <c:v>1.1800000000000008</c:v>
                </c:pt>
                <c:pt idx="118">
                  <c:v>1.1900000000000008</c:v>
                </c:pt>
                <c:pt idx="119">
                  <c:v>1.2000000000000008</c:v>
                </c:pt>
                <c:pt idx="120">
                  <c:v>1.2100000000000009</c:v>
                </c:pt>
                <c:pt idx="121">
                  <c:v>1.2200000000000009</c:v>
                </c:pt>
                <c:pt idx="122">
                  <c:v>1.2300000000000009</c:v>
                </c:pt>
                <c:pt idx="123">
                  <c:v>1.2400000000000009</c:v>
                </c:pt>
                <c:pt idx="124">
                  <c:v>1.2500000000000009</c:v>
                </c:pt>
                <c:pt idx="125">
                  <c:v>1.2600000000000009</c:v>
                </c:pt>
                <c:pt idx="126">
                  <c:v>1.2700000000000009</c:v>
                </c:pt>
                <c:pt idx="127">
                  <c:v>1.2800000000000009</c:v>
                </c:pt>
                <c:pt idx="128">
                  <c:v>1.2900000000000009</c:v>
                </c:pt>
                <c:pt idx="129">
                  <c:v>1.3000000000000009</c:v>
                </c:pt>
                <c:pt idx="130">
                  <c:v>1.3100000000000009</c:v>
                </c:pt>
                <c:pt idx="131">
                  <c:v>1.320000000000001</c:v>
                </c:pt>
                <c:pt idx="132">
                  <c:v>1.330000000000001</c:v>
                </c:pt>
                <c:pt idx="133">
                  <c:v>1.340000000000001</c:v>
                </c:pt>
                <c:pt idx="134">
                  <c:v>1.350000000000001</c:v>
                </c:pt>
                <c:pt idx="135">
                  <c:v>1.360000000000001</c:v>
                </c:pt>
                <c:pt idx="136">
                  <c:v>1.370000000000001</c:v>
                </c:pt>
                <c:pt idx="137">
                  <c:v>1.380000000000001</c:v>
                </c:pt>
                <c:pt idx="138">
                  <c:v>1.390000000000001</c:v>
                </c:pt>
                <c:pt idx="139">
                  <c:v>1.400000000000001</c:v>
                </c:pt>
                <c:pt idx="140">
                  <c:v>1.410000000000001</c:v>
                </c:pt>
                <c:pt idx="141">
                  <c:v>1.420000000000001</c:v>
                </c:pt>
                <c:pt idx="142">
                  <c:v>1.430000000000001</c:v>
                </c:pt>
                <c:pt idx="143">
                  <c:v>1.4400000000000011</c:v>
                </c:pt>
                <c:pt idx="144">
                  <c:v>1.4500000000000011</c:v>
                </c:pt>
                <c:pt idx="145">
                  <c:v>1.4600000000000011</c:v>
                </c:pt>
                <c:pt idx="146">
                  <c:v>1.4700000000000011</c:v>
                </c:pt>
                <c:pt idx="147">
                  <c:v>1.4800000000000011</c:v>
                </c:pt>
                <c:pt idx="148">
                  <c:v>1.4900000000000011</c:v>
                </c:pt>
                <c:pt idx="149">
                  <c:v>1.5000000000000011</c:v>
                </c:pt>
                <c:pt idx="150">
                  <c:v>1.5100000000000011</c:v>
                </c:pt>
                <c:pt idx="151">
                  <c:v>1.5200000000000011</c:v>
                </c:pt>
                <c:pt idx="152">
                  <c:v>1.5300000000000011</c:v>
                </c:pt>
                <c:pt idx="153">
                  <c:v>1.5400000000000011</c:v>
                </c:pt>
                <c:pt idx="154">
                  <c:v>1.5500000000000012</c:v>
                </c:pt>
                <c:pt idx="155">
                  <c:v>1.5600000000000012</c:v>
                </c:pt>
                <c:pt idx="156">
                  <c:v>1.5700000000000012</c:v>
                </c:pt>
                <c:pt idx="157">
                  <c:v>1.5800000000000012</c:v>
                </c:pt>
                <c:pt idx="158">
                  <c:v>1.5900000000000012</c:v>
                </c:pt>
                <c:pt idx="159">
                  <c:v>1.6000000000000012</c:v>
                </c:pt>
                <c:pt idx="160">
                  <c:v>1.6100000000000012</c:v>
                </c:pt>
                <c:pt idx="161">
                  <c:v>1.6200000000000012</c:v>
                </c:pt>
                <c:pt idx="162">
                  <c:v>1.6300000000000012</c:v>
                </c:pt>
                <c:pt idx="163">
                  <c:v>1.6400000000000012</c:v>
                </c:pt>
                <c:pt idx="164">
                  <c:v>1.6500000000000012</c:v>
                </c:pt>
                <c:pt idx="165">
                  <c:v>1.6600000000000013</c:v>
                </c:pt>
                <c:pt idx="166">
                  <c:v>1.6700000000000013</c:v>
                </c:pt>
                <c:pt idx="167">
                  <c:v>1.6800000000000013</c:v>
                </c:pt>
                <c:pt idx="168">
                  <c:v>1.6900000000000013</c:v>
                </c:pt>
                <c:pt idx="169">
                  <c:v>1.7000000000000013</c:v>
                </c:pt>
                <c:pt idx="170">
                  <c:v>1.7100000000000013</c:v>
                </c:pt>
                <c:pt idx="171">
                  <c:v>1.7200000000000013</c:v>
                </c:pt>
                <c:pt idx="172">
                  <c:v>1.7300000000000013</c:v>
                </c:pt>
                <c:pt idx="173">
                  <c:v>1.7400000000000013</c:v>
                </c:pt>
                <c:pt idx="174">
                  <c:v>1.7500000000000013</c:v>
                </c:pt>
                <c:pt idx="175">
                  <c:v>1.7600000000000013</c:v>
                </c:pt>
                <c:pt idx="176">
                  <c:v>1.7700000000000014</c:v>
                </c:pt>
                <c:pt idx="177">
                  <c:v>1.7800000000000014</c:v>
                </c:pt>
                <c:pt idx="178">
                  <c:v>1.7900000000000014</c:v>
                </c:pt>
                <c:pt idx="179">
                  <c:v>1.8000000000000014</c:v>
                </c:pt>
                <c:pt idx="180">
                  <c:v>1.8100000000000014</c:v>
                </c:pt>
                <c:pt idx="181">
                  <c:v>1.8200000000000014</c:v>
                </c:pt>
                <c:pt idx="182">
                  <c:v>1.8300000000000014</c:v>
                </c:pt>
                <c:pt idx="183">
                  <c:v>1.8400000000000014</c:v>
                </c:pt>
                <c:pt idx="184">
                  <c:v>1.8500000000000014</c:v>
                </c:pt>
                <c:pt idx="185">
                  <c:v>1.8600000000000014</c:v>
                </c:pt>
                <c:pt idx="186">
                  <c:v>1.8700000000000014</c:v>
                </c:pt>
                <c:pt idx="187">
                  <c:v>1.8800000000000014</c:v>
                </c:pt>
                <c:pt idx="188">
                  <c:v>1.8900000000000015</c:v>
                </c:pt>
                <c:pt idx="189">
                  <c:v>1.9000000000000015</c:v>
                </c:pt>
                <c:pt idx="190">
                  <c:v>1.9100000000000015</c:v>
                </c:pt>
                <c:pt idx="191">
                  <c:v>1.9200000000000015</c:v>
                </c:pt>
                <c:pt idx="192">
                  <c:v>1.9300000000000015</c:v>
                </c:pt>
                <c:pt idx="193">
                  <c:v>1.9400000000000015</c:v>
                </c:pt>
                <c:pt idx="194">
                  <c:v>1.9500000000000015</c:v>
                </c:pt>
                <c:pt idx="195">
                  <c:v>1.9600000000000015</c:v>
                </c:pt>
                <c:pt idx="196">
                  <c:v>1.9700000000000015</c:v>
                </c:pt>
                <c:pt idx="197">
                  <c:v>1.9800000000000015</c:v>
                </c:pt>
                <c:pt idx="198">
                  <c:v>1.9900000000000015</c:v>
                </c:pt>
                <c:pt idx="199">
                  <c:v>2.0000000000000013</c:v>
                </c:pt>
                <c:pt idx="200">
                  <c:v>2.0100000000000011</c:v>
                </c:pt>
                <c:pt idx="201">
                  <c:v>2.0200000000000009</c:v>
                </c:pt>
                <c:pt idx="202">
                  <c:v>2.0300000000000007</c:v>
                </c:pt>
                <c:pt idx="203">
                  <c:v>2.0400000000000005</c:v>
                </c:pt>
                <c:pt idx="204">
                  <c:v>2.0500000000000003</c:v>
                </c:pt>
                <c:pt idx="205">
                  <c:v>2.06</c:v>
                </c:pt>
                <c:pt idx="206">
                  <c:v>2.0699999999999998</c:v>
                </c:pt>
                <c:pt idx="207">
                  <c:v>2.0799999999999996</c:v>
                </c:pt>
                <c:pt idx="208">
                  <c:v>2.0899999999999994</c:v>
                </c:pt>
                <c:pt idx="209">
                  <c:v>2.0999999999999992</c:v>
                </c:pt>
                <c:pt idx="210">
                  <c:v>2.109999999999999</c:v>
                </c:pt>
                <c:pt idx="211">
                  <c:v>2.1199999999999988</c:v>
                </c:pt>
                <c:pt idx="212">
                  <c:v>2.1299999999999986</c:v>
                </c:pt>
                <c:pt idx="213">
                  <c:v>2.1399999999999983</c:v>
                </c:pt>
                <c:pt idx="214">
                  <c:v>2.1499999999999981</c:v>
                </c:pt>
                <c:pt idx="215">
                  <c:v>2.1599999999999979</c:v>
                </c:pt>
                <c:pt idx="216">
                  <c:v>2.1699999999999977</c:v>
                </c:pt>
                <c:pt idx="217">
                  <c:v>2.1799999999999975</c:v>
                </c:pt>
                <c:pt idx="218">
                  <c:v>2.1899999999999973</c:v>
                </c:pt>
                <c:pt idx="219">
                  <c:v>2.1999999999999971</c:v>
                </c:pt>
                <c:pt idx="220">
                  <c:v>2.2099999999999969</c:v>
                </c:pt>
                <c:pt idx="221">
                  <c:v>2.2199999999999966</c:v>
                </c:pt>
                <c:pt idx="222">
                  <c:v>2.2299999999999964</c:v>
                </c:pt>
                <c:pt idx="223">
                  <c:v>2.2399999999999962</c:v>
                </c:pt>
                <c:pt idx="224">
                  <c:v>2.249999999999996</c:v>
                </c:pt>
                <c:pt idx="225">
                  <c:v>2.2599999999999958</c:v>
                </c:pt>
                <c:pt idx="226">
                  <c:v>2.2699999999999956</c:v>
                </c:pt>
                <c:pt idx="227">
                  <c:v>2.2799999999999954</c:v>
                </c:pt>
                <c:pt idx="228">
                  <c:v>2.2899999999999952</c:v>
                </c:pt>
                <c:pt idx="229">
                  <c:v>2.2999999999999949</c:v>
                </c:pt>
                <c:pt idx="230">
                  <c:v>2.3099999999999947</c:v>
                </c:pt>
                <c:pt idx="231">
                  <c:v>2.3199999999999945</c:v>
                </c:pt>
                <c:pt idx="232">
                  <c:v>2.3299999999999943</c:v>
                </c:pt>
                <c:pt idx="233">
                  <c:v>2.3399999999999941</c:v>
                </c:pt>
                <c:pt idx="234">
                  <c:v>2.3499999999999939</c:v>
                </c:pt>
                <c:pt idx="235">
                  <c:v>2.3599999999999937</c:v>
                </c:pt>
                <c:pt idx="236">
                  <c:v>2.3699999999999934</c:v>
                </c:pt>
                <c:pt idx="237">
                  <c:v>2.3799999999999932</c:v>
                </c:pt>
                <c:pt idx="238">
                  <c:v>2.389999999999993</c:v>
                </c:pt>
                <c:pt idx="239">
                  <c:v>2.3999999999999928</c:v>
                </c:pt>
                <c:pt idx="240">
                  <c:v>2.4099999999999926</c:v>
                </c:pt>
                <c:pt idx="241">
                  <c:v>2.4199999999999924</c:v>
                </c:pt>
                <c:pt idx="242">
                  <c:v>2.4299999999999922</c:v>
                </c:pt>
                <c:pt idx="243">
                  <c:v>2.439999999999992</c:v>
                </c:pt>
                <c:pt idx="244">
                  <c:v>2.4499999999999917</c:v>
                </c:pt>
                <c:pt idx="245">
                  <c:v>2.4599999999999915</c:v>
                </c:pt>
                <c:pt idx="246">
                  <c:v>2.4699999999999913</c:v>
                </c:pt>
                <c:pt idx="247">
                  <c:v>2.4799999999999911</c:v>
                </c:pt>
                <c:pt idx="248">
                  <c:v>2.4899999999999909</c:v>
                </c:pt>
                <c:pt idx="249">
                  <c:v>2.4999999999999907</c:v>
                </c:pt>
                <c:pt idx="250">
                  <c:v>2.5099999999999905</c:v>
                </c:pt>
                <c:pt idx="251">
                  <c:v>2.5199999999999902</c:v>
                </c:pt>
                <c:pt idx="252">
                  <c:v>2.52999999999999</c:v>
                </c:pt>
                <c:pt idx="253">
                  <c:v>2.5399999999999898</c:v>
                </c:pt>
                <c:pt idx="254">
                  <c:v>2.5499999999999896</c:v>
                </c:pt>
                <c:pt idx="255">
                  <c:v>2.5599999999999894</c:v>
                </c:pt>
                <c:pt idx="256">
                  <c:v>2.5699999999999892</c:v>
                </c:pt>
                <c:pt idx="257">
                  <c:v>2.579999999999989</c:v>
                </c:pt>
                <c:pt idx="258">
                  <c:v>2.5899999999999888</c:v>
                </c:pt>
                <c:pt idx="259">
                  <c:v>2.5999999999999885</c:v>
                </c:pt>
                <c:pt idx="260">
                  <c:v>2.6099999999999883</c:v>
                </c:pt>
                <c:pt idx="261">
                  <c:v>2.6199999999999881</c:v>
                </c:pt>
                <c:pt idx="262">
                  <c:v>2.6299999999999879</c:v>
                </c:pt>
                <c:pt idx="263">
                  <c:v>2.6399999999999877</c:v>
                </c:pt>
                <c:pt idx="264">
                  <c:v>2.6499999999999875</c:v>
                </c:pt>
                <c:pt idx="265">
                  <c:v>2.6599999999999873</c:v>
                </c:pt>
                <c:pt idx="266">
                  <c:v>2.6699999999999871</c:v>
                </c:pt>
                <c:pt idx="267">
                  <c:v>2.6799999999999868</c:v>
                </c:pt>
                <c:pt idx="268">
                  <c:v>2.6899999999999866</c:v>
                </c:pt>
                <c:pt idx="269">
                  <c:v>2.6999999999999864</c:v>
                </c:pt>
                <c:pt idx="270">
                  <c:v>2.7099999999999862</c:v>
                </c:pt>
                <c:pt idx="271">
                  <c:v>2.719999999999986</c:v>
                </c:pt>
                <c:pt idx="272">
                  <c:v>2.7299999999999858</c:v>
                </c:pt>
                <c:pt idx="273">
                  <c:v>2.7399999999999856</c:v>
                </c:pt>
                <c:pt idx="274">
                  <c:v>2.7499999999999853</c:v>
                </c:pt>
                <c:pt idx="275">
                  <c:v>2.7599999999999851</c:v>
                </c:pt>
                <c:pt idx="276">
                  <c:v>2.7699999999999849</c:v>
                </c:pt>
                <c:pt idx="277">
                  <c:v>2.7799999999999847</c:v>
                </c:pt>
                <c:pt idx="278">
                  <c:v>2.7899999999999845</c:v>
                </c:pt>
                <c:pt idx="279">
                  <c:v>2.7999999999999843</c:v>
                </c:pt>
                <c:pt idx="280">
                  <c:v>2.8099999999999841</c:v>
                </c:pt>
                <c:pt idx="281">
                  <c:v>2.8199999999999839</c:v>
                </c:pt>
                <c:pt idx="282">
                  <c:v>2.8299999999999836</c:v>
                </c:pt>
                <c:pt idx="283">
                  <c:v>2.8399999999999834</c:v>
                </c:pt>
                <c:pt idx="284">
                  <c:v>2.8499999999999832</c:v>
                </c:pt>
                <c:pt idx="285">
                  <c:v>2.859999999999983</c:v>
                </c:pt>
                <c:pt idx="286">
                  <c:v>2.8699999999999828</c:v>
                </c:pt>
                <c:pt idx="287">
                  <c:v>2.8799999999999826</c:v>
                </c:pt>
                <c:pt idx="288">
                  <c:v>2.8899999999999824</c:v>
                </c:pt>
                <c:pt idx="289">
                  <c:v>2.8999999999999821</c:v>
                </c:pt>
                <c:pt idx="290">
                  <c:v>2.9099999999999819</c:v>
                </c:pt>
                <c:pt idx="291">
                  <c:v>2.9199999999999817</c:v>
                </c:pt>
                <c:pt idx="292">
                  <c:v>2.9299999999999815</c:v>
                </c:pt>
                <c:pt idx="293">
                  <c:v>2.9399999999999813</c:v>
                </c:pt>
                <c:pt idx="294">
                  <c:v>2.9499999999999811</c:v>
                </c:pt>
                <c:pt idx="295">
                  <c:v>2.9599999999999809</c:v>
                </c:pt>
                <c:pt idx="296">
                  <c:v>2.9699999999999807</c:v>
                </c:pt>
                <c:pt idx="297">
                  <c:v>2.9799999999999804</c:v>
                </c:pt>
                <c:pt idx="298">
                  <c:v>2.9899999999999802</c:v>
                </c:pt>
                <c:pt idx="299">
                  <c:v>2.99999999999998</c:v>
                </c:pt>
                <c:pt idx="300">
                  <c:v>3.0099999999999798</c:v>
                </c:pt>
                <c:pt idx="301">
                  <c:v>3.0199999999999796</c:v>
                </c:pt>
                <c:pt idx="302">
                  <c:v>3.0299999999999794</c:v>
                </c:pt>
                <c:pt idx="303">
                  <c:v>3.0399999999999792</c:v>
                </c:pt>
                <c:pt idx="304">
                  <c:v>3.049999999999979</c:v>
                </c:pt>
                <c:pt idx="305">
                  <c:v>3.0599999999999787</c:v>
                </c:pt>
                <c:pt idx="306">
                  <c:v>3.0699999999999785</c:v>
                </c:pt>
                <c:pt idx="307">
                  <c:v>3.0799999999999783</c:v>
                </c:pt>
                <c:pt idx="308">
                  <c:v>3.0899999999999781</c:v>
                </c:pt>
                <c:pt idx="309">
                  <c:v>3.0999999999999779</c:v>
                </c:pt>
                <c:pt idx="310">
                  <c:v>3.1099999999999777</c:v>
                </c:pt>
                <c:pt idx="311">
                  <c:v>3.1199999999999775</c:v>
                </c:pt>
                <c:pt idx="312">
                  <c:v>3.1299999999999772</c:v>
                </c:pt>
                <c:pt idx="313">
                  <c:v>3.139999999999977</c:v>
                </c:pt>
                <c:pt idx="314">
                  <c:v>3.1499999999999768</c:v>
                </c:pt>
                <c:pt idx="315">
                  <c:v>3.1599999999999766</c:v>
                </c:pt>
                <c:pt idx="316">
                  <c:v>3.1699999999999764</c:v>
                </c:pt>
                <c:pt idx="317">
                  <c:v>3.1799999999999762</c:v>
                </c:pt>
                <c:pt idx="318">
                  <c:v>3.189999999999976</c:v>
                </c:pt>
                <c:pt idx="319">
                  <c:v>3.1999999999999758</c:v>
                </c:pt>
                <c:pt idx="320">
                  <c:v>3.2099999999999755</c:v>
                </c:pt>
                <c:pt idx="321">
                  <c:v>3.2199999999999753</c:v>
                </c:pt>
                <c:pt idx="322">
                  <c:v>3.2299999999999751</c:v>
                </c:pt>
                <c:pt idx="323">
                  <c:v>3.2399999999999749</c:v>
                </c:pt>
                <c:pt idx="324">
                  <c:v>3.2499999999999747</c:v>
                </c:pt>
                <c:pt idx="325">
                  <c:v>3.2599999999999745</c:v>
                </c:pt>
                <c:pt idx="326">
                  <c:v>3.2699999999999743</c:v>
                </c:pt>
                <c:pt idx="327">
                  <c:v>3.279999999999974</c:v>
                </c:pt>
                <c:pt idx="328">
                  <c:v>3.2899999999999738</c:v>
                </c:pt>
                <c:pt idx="329">
                  <c:v>3.2999999999999736</c:v>
                </c:pt>
                <c:pt idx="330">
                  <c:v>3.3099999999999734</c:v>
                </c:pt>
                <c:pt idx="331">
                  <c:v>3.3199999999999732</c:v>
                </c:pt>
                <c:pt idx="332">
                  <c:v>3.329999999999973</c:v>
                </c:pt>
                <c:pt idx="333">
                  <c:v>3.3399999999999728</c:v>
                </c:pt>
                <c:pt idx="334">
                  <c:v>3.3499999999999726</c:v>
                </c:pt>
                <c:pt idx="335">
                  <c:v>3.3599999999999723</c:v>
                </c:pt>
                <c:pt idx="336">
                  <c:v>3.3699999999999721</c:v>
                </c:pt>
                <c:pt idx="337">
                  <c:v>3.3799999999999719</c:v>
                </c:pt>
                <c:pt idx="338">
                  <c:v>3.3899999999999717</c:v>
                </c:pt>
                <c:pt idx="339">
                  <c:v>3.3999999999999715</c:v>
                </c:pt>
                <c:pt idx="340">
                  <c:v>3.4099999999999713</c:v>
                </c:pt>
                <c:pt idx="341">
                  <c:v>3.4199999999999711</c:v>
                </c:pt>
                <c:pt idx="342">
                  <c:v>3.4299999999999708</c:v>
                </c:pt>
                <c:pt idx="343">
                  <c:v>3.4399999999999706</c:v>
                </c:pt>
                <c:pt idx="344">
                  <c:v>3.4499999999999704</c:v>
                </c:pt>
                <c:pt idx="345">
                  <c:v>3.4599999999999702</c:v>
                </c:pt>
                <c:pt idx="346">
                  <c:v>3.46999999999997</c:v>
                </c:pt>
                <c:pt idx="347">
                  <c:v>3.4799999999999698</c:v>
                </c:pt>
                <c:pt idx="348">
                  <c:v>3.4899999999999696</c:v>
                </c:pt>
                <c:pt idx="349">
                  <c:v>3.4999999999999694</c:v>
                </c:pt>
                <c:pt idx="350">
                  <c:v>3.5099999999999691</c:v>
                </c:pt>
                <c:pt idx="351">
                  <c:v>3.5199999999999689</c:v>
                </c:pt>
                <c:pt idx="352">
                  <c:v>3.5299999999999687</c:v>
                </c:pt>
                <c:pt idx="353">
                  <c:v>3.5399999999999685</c:v>
                </c:pt>
                <c:pt idx="354">
                  <c:v>3.5499999999999683</c:v>
                </c:pt>
                <c:pt idx="355">
                  <c:v>3.5599999999999681</c:v>
                </c:pt>
                <c:pt idx="356">
                  <c:v>3.5699999999999679</c:v>
                </c:pt>
                <c:pt idx="357">
                  <c:v>3.5799999999999677</c:v>
                </c:pt>
                <c:pt idx="358">
                  <c:v>3.5899999999999674</c:v>
                </c:pt>
                <c:pt idx="359">
                  <c:v>3.5999999999999672</c:v>
                </c:pt>
                <c:pt idx="360">
                  <c:v>3.609999999999967</c:v>
                </c:pt>
                <c:pt idx="361">
                  <c:v>3.6199999999999668</c:v>
                </c:pt>
                <c:pt idx="362">
                  <c:v>3.6299999999999666</c:v>
                </c:pt>
                <c:pt idx="363">
                  <c:v>3.6399999999999664</c:v>
                </c:pt>
                <c:pt idx="364">
                  <c:v>3.6499999999999662</c:v>
                </c:pt>
                <c:pt idx="365">
                  <c:v>3.6599999999999659</c:v>
                </c:pt>
                <c:pt idx="366">
                  <c:v>3.6699999999999657</c:v>
                </c:pt>
                <c:pt idx="367">
                  <c:v>3.6799999999999655</c:v>
                </c:pt>
                <c:pt idx="368">
                  <c:v>3.6899999999999653</c:v>
                </c:pt>
                <c:pt idx="369">
                  <c:v>3.6999999999999651</c:v>
                </c:pt>
                <c:pt idx="370">
                  <c:v>3.7099999999999649</c:v>
                </c:pt>
                <c:pt idx="371">
                  <c:v>3.7199999999999647</c:v>
                </c:pt>
                <c:pt idx="372">
                  <c:v>3.7299999999999645</c:v>
                </c:pt>
                <c:pt idx="373">
                  <c:v>3.7399999999999642</c:v>
                </c:pt>
                <c:pt idx="374">
                  <c:v>3.749999999999964</c:v>
                </c:pt>
                <c:pt idx="375">
                  <c:v>3.7599999999999638</c:v>
                </c:pt>
                <c:pt idx="376">
                  <c:v>3.7699999999999636</c:v>
                </c:pt>
                <c:pt idx="377">
                  <c:v>3.7799999999999634</c:v>
                </c:pt>
                <c:pt idx="378">
                  <c:v>3.7899999999999632</c:v>
                </c:pt>
                <c:pt idx="379">
                  <c:v>3.799999999999963</c:v>
                </c:pt>
                <c:pt idx="380">
                  <c:v>3.8099999999999627</c:v>
                </c:pt>
                <c:pt idx="381">
                  <c:v>3.8199999999999625</c:v>
                </c:pt>
                <c:pt idx="382">
                  <c:v>3.8299999999999623</c:v>
                </c:pt>
                <c:pt idx="383">
                  <c:v>3.8399999999999621</c:v>
                </c:pt>
                <c:pt idx="384">
                  <c:v>3.8499999999999619</c:v>
                </c:pt>
                <c:pt idx="385">
                  <c:v>3.8599999999999617</c:v>
                </c:pt>
                <c:pt idx="386">
                  <c:v>3.8699999999999615</c:v>
                </c:pt>
                <c:pt idx="387">
                  <c:v>3.8799999999999613</c:v>
                </c:pt>
                <c:pt idx="388">
                  <c:v>3.889999999999961</c:v>
                </c:pt>
                <c:pt idx="389">
                  <c:v>3.8999999999999608</c:v>
                </c:pt>
                <c:pt idx="390">
                  <c:v>3.9099999999999606</c:v>
                </c:pt>
                <c:pt idx="391">
                  <c:v>3.9199999999999604</c:v>
                </c:pt>
                <c:pt idx="392">
                  <c:v>3.9299999999999602</c:v>
                </c:pt>
                <c:pt idx="393">
                  <c:v>3.93999999999996</c:v>
                </c:pt>
                <c:pt idx="394">
                  <c:v>3.9499999999999598</c:v>
                </c:pt>
                <c:pt idx="395">
                  <c:v>3.9599999999999596</c:v>
                </c:pt>
                <c:pt idx="396">
                  <c:v>3.9699999999999593</c:v>
                </c:pt>
                <c:pt idx="397">
                  <c:v>3.9799999999999591</c:v>
                </c:pt>
                <c:pt idx="398">
                  <c:v>3.9899999999999589</c:v>
                </c:pt>
                <c:pt idx="399">
                  <c:v>3.9999999999999587</c:v>
                </c:pt>
                <c:pt idx="400">
                  <c:v>4.0099999999999589</c:v>
                </c:pt>
                <c:pt idx="401">
                  <c:v>4.0199999999999587</c:v>
                </c:pt>
                <c:pt idx="402">
                  <c:v>4.0299999999999585</c:v>
                </c:pt>
                <c:pt idx="403">
                  <c:v>4.0399999999999583</c:v>
                </c:pt>
                <c:pt idx="404">
                  <c:v>4.0499999999999581</c:v>
                </c:pt>
                <c:pt idx="405">
                  <c:v>4.0599999999999579</c:v>
                </c:pt>
                <c:pt idx="406">
                  <c:v>4.0699999999999577</c:v>
                </c:pt>
                <c:pt idx="407">
                  <c:v>4.0799999999999574</c:v>
                </c:pt>
                <c:pt idx="408">
                  <c:v>4.0899999999999572</c:v>
                </c:pt>
                <c:pt idx="409">
                  <c:v>4.099999999999957</c:v>
                </c:pt>
                <c:pt idx="410">
                  <c:v>4.1099999999999568</c:v>
                </c:pt>
                <c:pt idx="411">
                  <c:v>4.1199999999999566</c:v>
                </c:pt>
                <c:pt idx="412">
                  <c:v>4.1299999999999564</c:v>
                </c:pt>
                <c:pt idx="413">
                  <c:v>4.1399999999999562</c:v>
                </c:pt>
                <c:pt idx="414">
                  <c:v>4.1499999999999559</c:v>
                </c:pt>
                <c:pt idx="415">
                  <c:v>4.1599999999999557</c:v>
                </c:pt>
                <c:pt idx="416">
                  <c:v>4.1699999999999555</c:v>
                </c:pt>
                <c:pt idx="417">
                  <c:v>4.1799999999999553</c:v>
                </c:pt>
                <c:pt idx="418">
                  <c:v>4.1899999999999551</c:v>
                </c:pt>
                <c:pt idx="419">
                  <c:v>4.1999999999999549</c:v>
                </c:pt>
                <c:pt idx="420">
                  <c:v>4.2099999999999547</c:v>
                </c:pt>
                <c:pt idx="421">
                  <c:v>4.2199999999999545</c:v>
                </c:pt>
                <c:pt idx="422">
                  <c:v>4.2299999999999542</c:v>
                </c:pt>
                <c:pt idx="423">
                  <c:v>4.239999999999954</c:v>
                </c:pt>
                <c:pt idx="424">
                  <c:v>4.2499999999999538</c:v>
                </c:pt>
                <c:pt idx="425">
                  <c:v>4.2599999999999536</c:v>
                </c:pt>
                <c:pt idx="426">
                  <c:v>4.2699999999999534</c:v>
                </c:pt>
                <c:pt idx="427">
                  <c:v>4.2799999999999532</c:v>
                </c:pt>
                <c:pt idx="428">
                  <c:v>4.289999999999953</c:v>
                </c:pt>
                <c:pt idx="429">
                  <c:v>4.2999999999999527</c:v>
                </c:pt>
                <c:pt idx="430">
                  <c:v>4.3099999999999525</c:v>
                </c:pt>
                <c:pt idx="431">
                  <c:v>4.3199999999999523</c:v>
                </c:pt>
                <c:pt idx="432">
                  <c:v>4.3299999999999521</c:v>
                </c:pt>
                <c:pt idx="433">
                  <c:v>4.3399999999999519</c:v>
                </c:pt>
                <c:pt idx="434">
                  <c:v>4.3499999999999517</c:v>
                </c:pt>
                <c:pt idx="435">
                  <c:v>4.3599999999999515</c:v>
                </c:pt>
                <c:pt idx="436">
                  <c:v>4.3699999999999513</c:v>
                </c:pt>
                <c:pt idx="437">
                  <c:v>4.379999999999951</c:v>
                </c:pt>
                <c:pt idx="438">
                  <c:v>4.3899999999999508</c:v>
                </c:pt>
                <c:pt idx="439">
                  <c:v>4.3999999999999506</c:v>
                </c:pt>
                <c:pt idx="440">
                  <c:v>4.4099999999999504</c:v>
                </c:pt>
                <c:pt idx="441">
                  <c:v>4.4199999999999502</c:v>
                </c:pt>
                <c:pt idx="442">
                  <c:v>4.42999999999995</c:v>
                </c:pt>
                <c:pt idx="443">
                  <c:v>4.4399999999999498</c:v>
                </c:pt>
                <c:pt idx="444">
                  <c:v>4.4499999999999496</c:v>
                </c:pt>
                <c:pt idx="445">
                  <c:v>4.4599999999999493</c:v>
                </c:pt>
                <c:pt idx="446">
                  <c:v>4.4699999999999491</c:v>
                </c:pt>
                <c:pt idx="447">
                  <c:v>4.4799999999999489</c:v>
                </c:pt>
                <c:pt idx="448">
                  <c:v>4.4899999999999487</c:v>
                </c:pt>
                <c:pt idx="449">
                  <c:v>4.4999999999999485</c:v>
                </c:pt>
                <c:pt idx="450">
                  <c:v>4.5099999999999483</c:v>
                </c:pt>
                <c:pt idx="451">
                  <c:v>4.5199999999999481</c:v>
                </c:pt>
                <c:pt idx="452">
                  <c:v>4.5299999999999478</c:v>
                </c:pt>
                <c:pt idx="453">
                  <c:v>4.5399999999999476</c:v>
                </c:pt>
                <c:pt idx="454">
                  <c:v>4.5499999999999474</c:v>
                </c:pt>
                <c:pt idx="455">
                  <c:v>4.5599999999999472</c:v>
                </c:pt>
                <c:pt idx="456">
                  <c:v>4.569999999999947</c:v>
                </c:pt>
                <c:pt idx="457">
                  <c:v>4.5799999999999468</c:v>
                </c:pt>
                <c:pt idx="458">
                  <c:v>4.5899999999999466</c:v>
                </c:pt>
                <c:pt idx="459">
                  <c:v>4.5999999999999464</c:v>
                </c:pt>
                <c:pt idx="460">
                  <c:v>4.6099999999999461</c:v>
                </c:pt>
                <c:pt idx="461">
                  <c:v>4.6199999999999459</c:v>
                </c:pt>
                <c:pt idx="462">
                  <c:v>4.6299999999999457</c:v>
                </c:pt>
                <c:pt idx="463">
                  <c:v>4.6399999999999455</c:v>
                </c:pt>
                <c:pt idx="464">
                  <c:v>4.6499999999999453</c:v>
                </c:pt>
                <c:pt idx="465">
                  <c:v>4.6599999999999451</c:v>
                </c:pt>
                <c:pt idx="466">
                  <c:v>4.6699999999999449</c:v>
                </c:pt>
                <c:pt idx="467">
                  <c:v>4.6799999999999446</c:v>
                </c:pt>
                <c:pt idx="468">
                  <c:v>4.6899999999999444</c:v>
                </c:pt>
                <c:pt idx="469">
                  <c:v>4.6999999999999442</c:v>
                </c:pt>
                <c:pt idx="470">
                  <c:v>4.709999999999944</c:v>
                </c:pt>
                <c:pt idx="471">
                  <c:v>4.7199999999999438</c:v>
                </c:pt>
                <c:pt idx="472">
                  <c:v>4.7299999999999436</c:v>
                </c:pt>
                <c:pt idx="473">
                  <c:v>4.7399999999999434</c:v>
                </c:pt>
                <c:pt idx="474">
                  <c:v>4.7499999999999432</c:v>
                </c:pt>
                <c:pt idx="475">
                  <c:v>4.7599999999999429</c:v>
                </c:pt>
                <c:pt idx="476">
                  <c:v>4.7699999999999427</c:v>
                </c:pt>
                <c:pt idx="477">
                  <c:v>4.7799999999999425</c:v>
                </c:pt>
                <c:pt idx="478">
                  <c:v>4.7899999999999423</c:v>
                </c:pt>
                <c:pt idx="479">
                  <c:v>4.7999999999999421</c:v>
                </c:pt>
                <c:pt idx="480">
                  <c:v>4.8099999999999419</c:v>
                </c:pt>
                <c:pt idx="481">
                  <c:v>4.8199999999999417</c:v>
                </c:pt>
                <c:pt idx="482">
                  <c:v>4.8299999999999415</c:v>
                </c:pt>
                <c:pt idx="483">
                  <c:v>4.8399999999999412</c:v>
                </c:pt>
                <c:pt idx="484">
                  <c:v>4.849999999999941</c:v>
                </c:pt>
                <c:pt idx="485">
                  <c:v>4.8599999999999408</c:v>
                </c:pt>
                <c:pt idx="486">
                  <c:v>4.8699999999999406</c:v>
                </c:pt>
                <c:pt idx="487">
                  <c:v>4.8799999999999404</c:v>
                </c:pt>
                <c:pt idx="488">
                  <c:v>4.8899999999999402</c:v>
                </c:pt>
                <c:pt idx="489">
                  <c:v>4.89999999999994</c:v>
                </c:pt>
                <c:pt idx="490">
                  <c:v>4.9099999999999397</c:v>
                </c:pt>
                <c:pt idx="491">
                  <c:v>4.9199999999999395</c:v>
                </c:pt>
                <c:pt idx="492">
                  <c:v>4.9299999999999393</c:v>
                </c:pt>
                <c:pt idx="493">
                  <c:v>4.9399999999999391</c:v>
                </c:pt>
                <c:pt idx="494">
                  <c:v>4.9499999999999389</c:v>
                </c:pt>
                <c:pt idx="495">
                  <c:v>4.9599999999999387</c:v>
                </c:pt>
                <c:pt idx="496">
                  <c:v>4.9699999999999385</c:v>
                </c:pt>
                <c:pt idx="497">
                  <c:v>4.9799999999999383</c:v>
                </c:pt>
                <c:pt idx="498">
                  <c:v>4.989999999999938</c:v>
                </c:pt>
                <c:pt idx="499">
                  <c:v>4.9999999999999378</c:v>
                </c:pt>
                <c:pt idx="500">
                  <c:v>5.0099999999999376</c:v>
                </c:pt>
                <c:pt idx="501">
                  <c:v>5.0199999999999374</c:v>
                </c:pt>
                <c:pt idx="502">
                  <c:v>5.0299999999999372</c:v>
                </c:pt>
                <c:pt idx="503">
                  <c:v>5.039999999999937</c:v>
                </c:pt>
                <c:pt idx="504">
                  <c:v>5.0499999999999368</c:v>
                </c:pt>
                <c:pt idx="505">
                  <c:v>5.0599999999999365</c:v>
                </c:pt>
                <c:pt idx="506">
                  <c:v>5.0699999999999363</c:v>
                </c:pt>
                <c:pt idx="507">
                  <c:v>5.0799999999999361</c:v>
                </c:pt>
                <c:pt idx="508">
                  <c:v>5.0899999999999359</c:v>
                </c:pt>
                <c:pt idx="509">
                  <c:v>5.0999999999999357</c:v>
                </c:pt>
                <c:pt idx="510">
                  <c:v>5.1099999999999355</c:v>
                </c:pt>
                <c:pt idx="511">
                  <c:v>5.1199999999999353</c:v>
                </c:pt>
                <c:pt idx="512">
                  <c:v>5.1299999999999351</c:v>
                </c:pt>
                <c:pt idx="513">
                  <c:v>5.1399999999999348</c:v>
                </c:pt>
                <c:pt idx="514">
                  <c:v>5.1499999999999346</c:v>
                </c:pt>
                <c:pt idx="515">
                  <c:v>5.1599999999999344</c:v>
                </c:pt>
                <c:pt idx="516">
                  <c:v>5.1699999999999342</c:v>
                </c:pt>
                <c:pt idx="517">
                  <c:v>5.179999999999934</c:v>
                </c:pt>
                <c:pt idx="518">
                  <c:v>5.1899999999999338</c:v>
                </c:pt>
                <c:pt idx="519">
                  <c:v>5.1999999999999336</c:v>
                </c:pt>
                <c:pt idx="520">
                  <c:v>5.2099999999999334</c:v>
                </c:pt>
                <c:pt idx="521">
                  <c:v>5.2199999999999331</c:v>
                </c:pt>
                <c:pt idx="522">
                  <c:v>5.2299999999999329</c:v>
                </c:pt>
                <c:pt idx="523">
                  <c:v>5.2399999999999327</c:v>
                </c:pt>
                <c:pt idx="524">
                  <c:v>5.2499999999999325</c:v>
                </c:pt>
                <c:pt idx="525">
                  <c:v>5.2599999999999323</c:v>
                </c:pt>
                <c:pt idx="526">
                  <c:v>5.2699999999999321</c:v>
                </c:pt>
                <c:pt idx="527">
                  <c:v>5.2799999999999319</c:v>
                </c:pt>
                <c:pt idx="528">
                  <c:v>5.2899999999999316</c:v>
                </c:pt>
                <c:pt idx="529">
                  <c:v>5.2999999999999314</c:v>
                </c:pt>
                <c:pt idx="530">
                  <c:v>5.3099999999999312</c:v>
                </c:pt>
                <c:pt idx="531">
                  <c:v>5.319999999999931</c:v>
                </c:pt>
                <c:pt idx="532">
                  <c:v>5.3299999999999308</c:v>
                </c:pt>
                <c:pt idx="533">
                  <c:v>5.3399999999999306</c:v>
                </c:pt>
                <c:pt idx="534">
                  <c:v>5.3499999999999304</c:v>
                </c:pt>
                <c:pt idx="535">
                  <c:v>5.3599999999999302</c:v>
                </c:pt>
                <c:pt idx="536">
                  <c:v>5.3699999999999299</c:v>
                </c:pt>
                <c:pt idx="537">
                  <c:v>5.3799999999999297</c:v>
                </c:pt>
                <c:pt idx="538">
                  <c:v>5.3899999999999295</c:v>
                </c:pt>
                <c:pt idx="539">
                  <c:v>5.3999999999999293</c:v>
                </c:pt>
                <c:pt idx="540">
                  <c:v>5.4099999999999291</c:v>
                </c:pt>
                <c:pt idx="541">
                  <c:v>5.4199999999999289</c:v>
                </c:pt>
                <c:pt idx="542">
                  <c:v>5.4299999999999287</c:v>
                </c:pt>
                <c:pt idx="543">
                  <c:v>5.4399999999999284</c:v>
                </c:pt>
                <c:pt idx="544">
                  <c:v>5.4499999999999282</c:v>
                </c:pt>
                <c:pt idx="545">
                  <c:v>5.459999999999928</c:v>
                </c:pt>
                <c:pt idx="546">
                  <c:v>5.4699999999999278</c:v>
                </c:pt>
                <c:pt idx="547">
                  <c:v>5.4799999999999276</c:v>
                </c:pt>
                <c:pt idx="548">
                  <c:v>5.4899999999999274</c:v>
                </c:pt>
                <c:pt idx="549">
                  <c:v>5.4999999999999272</c:v>
                </c:pt>
                <c:pt idx="550">
                  <c:v>5.509999999999927</c:v>
                </c:pt>
                <c:pt idx="551">
                  <c:v>5.5199999999999267</c:v>
                </c:pt>
                <c:pt idx="552">
                  <c:v>5.5299999999999265</c:v>
                </c:pt>
                <c:pt idx="553">
                  <c:v>5.5399999999999263</c:v>
                </c:pt>
                <c:pt idx="554">
                  <c:v>5.5499999999999261</c:v>
                </c:pt>
                <c:pt idx="555">
                  <c:v>5.5599999999999259</c:v>
                </c:pt>
                <c:pt idx="556">
                  <c:v>5.5699999999999257</c:v>
                </c:pt>
                <c:pt idx="557">
                  <c:v>5.5799999999999255</c:v>
                </c:pt>
                <c:pt idx="558">
                  <c:v>5.5899999999999253</c:v>
                </c:pt>
                <c:pt idx="559">
                  <c:v>5.599999999999925</c:v>
                </c:pt>
                <c:pt idx="560">
                  <c:v>5.6099999999999248</c:v>
                </c:pt>
                <c:pt idx="561">
                  <c:v>5.6199999999999246</c:v>
                </c:pt>
                <c:pt idx="562">
                  <c:v>5.6299999999999244</c:v>
                </c:pt>
                <c:pt idx="563">
                  <c:v>5.6399999999999242</c:v>
                </c:pt>
                <c:pt idx="564">
                  <c:v>5.649999999999924</c:v>
                </c:pt>
                <c:pt idx="565">
                  <c:v>5.6599999999999238</c:v>
                </c:pt>
                <c:pt idx="566">
                  <c:v>5.6699999999999235</c:v>
                </c:pt>
                <c:pt idx="567">
                  <c:v>5.6799999999999233</c:v>
                </c:pt>
                <c:pt idx="568">
                  <c:v>5.6899999999999231</c:v>
                </c:pt>
                <c:pt idx="569">
                  <c:v>5.6999999999999229</c:v>
                </c:pt>
                <c:pt idx="570">
                  <c:v>5.7099999999999227</c:v>
                </c:pt>
                <c:pt idx="571">
                  <c:v>5.7199999999999225</c:v>
                </c:pt>
                <c:pt idx="572">
                  <c:v>5.7299999999999223</c:v>
                </c:pt>
                <c:pt idx="573">
                  <c:v>5.7399999999999221</c:v>
                </c:pt>
                <c:pt idx="574">
                  <c:v>5.7499999999999218</c:v>
                </c:pt>
                <c:pt idx="575">
                  <c:v>5.7599999999999216</c:v>
                </c:pt>
                <c:pt idx="576">
                  <c:v>5.7699999999999214</c:v>
                </c:pt>
                <c:pt idx="577">
                  <c:v>5.7799999999999212</c:v>
                </c:pt>
                <c:pt idx="578">
                  <c:v>5.789999999999921</c:v>
                </c:pt>
                <c:pt idx="579">
                  <c:v>5.7999999999999208</c:v>
                </c:pt>
                <c:pt idx="580">
                  <c:v>5.8099999999999206</c:v>
                </c:pt>
                <c:pt idx="581">
                  <c:v>5.8199999999999203</c:v>
                </c:pt>
                <c:pt idx="582">
                  <c:v>5.8299999999999201</c:v>
                </c:pt>
                <c:pt idx="583">
                  <c:v>5.8399999999999199</c:v>
                </c:pt>
                <c:pt idx="584">
                  <c:v>5.8499999999999197</c:v>
                </c:pt>
                <c:pt idx="585">
                  <c:v>5.8599999999999195</c:v>
                </c:pt>
                <c:pt idx="586">
                  <c:v>5.8699999999999193</c:v>
                </c:pt>
                <c:pt idx="587">
                  <c:v>5.8799999999999191</c:v>
                </c:pt>
                <c:pt idx="588">
                  <c:v>5.8899999999999189</c:v>
                </c:pt>
                <c:pt idx="589">
                  <c:v>5.8999999999999186</c:v>
                </c:pt>
                <c:pt idx="590">
                  <c:v>5.9099999999999184</c:v>
                </c:pt>
                <c:pt idx="591">
                  <c:v>5.9199999999999182</c:v>
                </c:pt>
                <c:pt idx="592">
                  <c:v>5.929999999999918</c:v>
                </c:pt>
                <c:pt idx="593">
                  <c:v>5.9399999999999178</c:v>
                </c:pt>
                <c:pt idx="594">
                  <c:v>5.9499999999999176</c:v>
                </c:pt>
                <c:pt idx="595">
                  <c:v>5.9599999999999174</c:v>
                </c:pt>
                <c:pt idx="596">
                  <c:v>5.9699999999999172</c:v>
                </c:pt>
                <c:pt idx="597">
                  <c:v>5.9799999999999169</c:v>
                </c:pt>
                <c:pt idx="598">
                  <c:v>5.9899999999999167</c:v>
                </c:pt>
              </c:numCache>
            </c:numRef>
          </c:xVal>
          <c:yVal>
            <c:numRef>
              <c:f>Sheet1!$N$2:$N$558</c:f>
              <c:numCache>
                <c:formatCode>General</c:formatCode>
                <c:ptCount val="557"/>
                <c:pt idx="0">
                  <c:v>-1.407E-4</c:v>
                </c:pt>
                <c:pt idx="1">
                  <c:v>-2.8140000000000001E-4</c:v>
                </c:pt>
                <c:pt idx="2">
                  <c:v>-4.2209999999999996E-4</c:v>
                </c:pt>
                <c:pt idx="3">
                  <c:v>-5.6280000000000002E-4</c:v>
                </c:pt>
                <c:pt idx="4">
                  <c:v>-7.0350000000000002E-4</c:v>
                </c:pt>
                <c:pt idx="5">
                  <c:v>-8.4420000000000003E-4</c:v>
                </c:pt>
                <c:pt idx="6">
                  <c:v>-9.8490000000000014E-4</c:v>
                </c:pt>
                <c:pt idx="7">
                  <c:v>-1.1256E-3</c:v>
                </c:pt>
                <c:pt idx="8">
                  <c:v>-1.2662999999999999E-3</c:v>
                </c:pt>
                <c:pt idx="9">
                  <c:v>-1.4069999999999998E-3</c:v>
                </c:pt>
                <c:pt idx="10">
                  <c:v>-1.5476999999999997E-3</c:v>
                </c:pt>
                <c:pt idx="11">
                  <c:v>-1.6883999999999996E-3</c:v>
                </c:pt>
                <c:pt idx="12">
                  <c:v>-1.8290999999999995E-3</c:v>
                </c:pt>
                <c:pt idx="13">
                  <c:v>-1.9697999999999998E-3</c:v>
                </c:pt>
                <c:pt idx="14">
                  <c:v>-2.1105E-3</c:v>
                </c:pt>
                <c:pt idx="15">
                  <c:v>-2.2512000000000001E-3</c:v>
                </c:pt>
                <c:pt idx="16">
                  <c:v>-2.3919000000000002E-3</c:v>
                </c:pt>
                <c:pt idx="17">
                  <c:v>-2.5326000000000003E-3</c:v>
                </c:pt>
                <c:pt idx="18">
                  <c:v>-2.6733000000000004E-3</c:v>
                </c:pt>
                <c:pt idx="19">
                  <c:v>-2.8140000000000005E-3</c:v>
                </c:pt>
                <c:pt idx="20">
                  <c:v>-2.9547000000000006E-3</c:v>
                </c:pt>
                <c:pt idx="21">
                  <c:v>-3.0954000000000008E-3</c:v>
                </c:pt>
                <c:pt idx="22">
                  <c:v>-3.2361000000000009E-3</c:v>
                </c:pt>
                <c:pt idx="23">
                  <c:v>-3.376800000000001E-3</c:v>
                </c:pt>
                <c:pt idx="24">
                  <c:v>-3.5175000000000007E-3</c:v>
                </c:pt>
                <c:pt idx="25">
                  <c:v>-3.6582000000000008E-3</c:v>
                </c:pt>
                <c:pt idx="26">
                  <c:v>-3.7989000000000009E-3</c:v>
                </c:pt>
                <c:pt idx="27">
                  <c:v>-3.9396000000000006E-3</c:v>
                </c:pt>
                <c:pt idx="28">
                  <c:v>-4.0803000000000011E-3</c:v>
                </c:pt>
                <c:pt idx="29">
                  <c:v>-4.2210000000000008E-3</c:v>
                </c:pt>
                <c:pt idx="30">
                  <c:v>-4.3617000000000013E-3</c:v>
                </c:pt>
                <c:pt idx="31">
                  <c:v>-4.502400000000001E-3</c:v>
                </c:pt>
                <c:pt idx="32">
                  <c:v>-4.6431000000000016E-3</c:v>
                </c:pt>
                <c:pt idx="33">
                  <c:v>-4.7838000000000012E-3</c:v>
                </c:pt>
                <c:pt idx="34">
                  <c:v>-4.9245000000000018E-3</c:v>
                </c:pt>
                <c:pt idx="35">
                  <c:v>-5.0652000000000015E-3</c:v>
                </c:pt>
                <c:pt idx="36">
                  <c:v>-5.205900000000002E-3</c:v>
                </c:pt>
                <c:pt idx="37">
                  <c:v>-5.3466000000000017E-3</c:v>
                </c:pt>
                <c:pt idx="38">
                  <c:v>-5.4873000000000022E-3</c:v>
                </c:pt>
                <c:pt idx="39">
                  <c:v>-5.6280000000000019E-3</c:v>
                </c:pt>
                <c:pt idx="40">
                  <c:v>-5.7687000000000025E-3</c:v>
                </c:pt>
                <c:pt idx="41">
                  <c:v>-5.9094000000000022E-3</c:v>
                </c:pt>
                <c:pt idx="42">
                  <c:v>-6.0501000000000027E-3</c:v>
                </c:pt>
                <c:pt idx="43">
                  <c:v>-6.1908000000000024E-3</c:v>
                </c:pt>
                <c:pt idx="44">
                  <c:v>-6.3315000000000029E-3</c:v>
                </c:pt>
                <c:pt idx="45">
                  <c:v>-6.4722000000000026E-3</c:v>
                </c:pt>
                <c:pt idx="46">
                  <c:v>-6.6129000000000032E-3</c:v>
                </c:pt>
                <c:pt idx="47">
                  <c:v>-6.7536000000000028E-3</c:v>
                </c:pt>
                <c:pt idx="48">
                  <c:v>-6.8943000000000034E-3</c:v>
                </c:pt>
                <c:pt idx="49">
                  <c:v>-7.0350000000000031E-3</c:v>
                </c:pt>
                <c:pt idx="50">
                  <c:v>-7.1757000000000027E-3</c:v>
                </c:pt>
                <c:pt idx="51">
                  <c:v>-7.3164000000000033E-3</c:v>
                </c:pt>
                <c:pt idx="52">
                  <c:v>-7.457100000000003E-3</c:v>
                </c:pt>
                <c:pt idx="53">
                  <c:v>-7.5978000000000035E-3</c:v>
                </c:pt>
                <c:pt idx="54">
                  <c:v>-7.7385000000000032E-3</c:v>
                </c:pt>
                <c:pt idx="55">
                  <c:v>-7.8792000000000029E-3</c:v>
                </c:pt>
                <c:pt idx="56">
                  <c:v>-8.0199000000000034E-3</c:v>
                </c:pt>
                <c:pt idx="57">
                  <c:v>-8.160600000000004E-3</c:v>
                </c:pt>
                <c:pt idx="58">
                  <c:v>-8.3013000000000045E-3</c:v>
                </c:pt>
                <c:pt idx="59">
                  <c:v>-8.4420000000000033E-3</c:v>
                </c:pt>
                <c:pt idx="60">
                  <c:v>-8.5827000000000039E-3</c:v>
                </c:pt>
                <c:pt idx="61">
                  <c:v>-8.7234000000000044E-3</c:v>
                </c:pt>
                <c:pt idx="62">
                  <c:v>-8.864100000000005E-3</c:v>
                </c:pt>
                <c:pt idx="63">
                  <c:v>-9.0048000000000038E-3</c:v>
                </c:pt>
                <c:pt idx="64">
                  <c:v>-9.1455000000000043E-3</c:v>
                </c:pt>
                <c:pt idx="65">
                  <c:v>-9.2862000000000049E-3</c:v>
                </c:pt>
                <c:pt idx="66">
                  <c:v>-9.4269000000000054E-3</c:v>
                </c:pt>
                <c:pt idx="67">
                  <c:v>-9.5676000000000042E-3</c:v>
                </c:pt>
                <c:pt idx="68">
                  <c:v>-9.7083000000000048E-3</c:v>
                </c:pt>
                <c:pt idx="69">
                  <c:v>-9.8490000000000053E-3</c:v>
                </c:pt>
                <c:pt idx="70">
                  <c:v>-9.9897000000000059E-3</c:v>
                </c:pt>
                <c:pt idx="71">
                  <c:v>-1.0130400000000005E-2</c:v>
                </c:pt>
                <c:pt idx="72">
                  <c:v>-1.0271100000000005E-2</c:v>
                </c:pt>
                <c:pt idx="73">
                  <c:v>-1.0411800000000006E-2</c:v>
                </c:pt>
                <c:pt idx="74">
                  <c:v>-1.0552500000000006E-2</c:v>
                </c:pt>
                <c:pt idx="75">
                  <c:v>-1.0693200000000005E-2</c:v>
                </c:pt>
                <c:pt idx="76">
                  <c:v>-1.0833900000000006E-2</c:v>
                </c:pt>
                <c:pt idx="77">
                  <c:v>-1.0974600000000006E-2</c:v>
                </c:pt>
                <c:pt idx="78">
                  <c:v>-1.1115300000000007E-2</c:v>
                </c:pt>
                <c:pt idx="79">
                  <c:v>-1.1256000000000006E-2</c:v>
                </c:pt>
                <c:pt idx="80">
                  <c:v>-1.1396700000000006E-2</c:v>
                </c:pt>
                <c:pt idx="81">
                  <c:v>-1.1537400000000007E-2</c:v>
                </c:pt>
                <c:pt idx="82">
                  <c:v>-1.1678100000000007E-2</c:v>
                </c:pt>
                <c:pt idx="83">
                  <c:v>-1.1818800000000006E-2</c:v>
                </c:pt>
                <c:pt idx="84">
                  <c:v>-1.1959500000000007E-2</c:v>
                </c:pt>
                <c:pt idx="85">
                  <c:v>-1.2100200000000007E-2</c:v>
                </c:pt>
                <c:pt idx="86">
                  <c:v>-1.2240900000000008E-2</c:v>
                </c:pt>
                <c:pt idx="87">
                  <c:v>-1.2381600000000006E-2</c:v>
                </c:pt>
                <c:pt idx="88">
                  <c:v>-1.2522300000000007E-2</c:v>
                </c:pt>
                <c:pt idx="89">
                  <c:v>-1.2663000000000008E-2</c:v>
                </c:pt>
                <c:pt idx="90">
                  <c:v>-1.2803700000000008E-2</c:v>
                </c:pt>
                <c:pt idx="91">
                  <c:v>-1.2944400000000007E-2</c:v>
                </c:pt>
                <c:pt idx="92">
                  <c:v>-1.3085100000000007E-2</c:v>
                </c:pt>
                <c:pt idx="93">
                  <c:v>-1.3225800000000008E-2</c:v>
                </c:pt>
                <c:pt idx="94">
                  <c:v>-1.3366500000000009E-2</c:v>
                </c:pt>
                <c:pt idx="95">
                  <c:v>-1.3507200000000007E-2</c:v>
                </c:pt>
                <c:pt idx="96">
                  <c:v>-1.3647900000000008E-2</c:v>
                </c:pt>
                <c:pt idx="97">
                  <c:v>-1.3788600000000008E-2</c:v>
                </c:pt>
                <c:pt idx="98">
                  <c:v>-1.3929300000000009E-2</c:v>
                </c:pt>
                <c:pt idx="99">
                  <c:v>-1.4070000000000008E-2</c:v>
                </c:pt>
                <c:pt idx="100">
                  <c:v>-1.4210700000000008E-2</c:v>
                </c:pt>
                <c:pt idx="101">
                  <c:v>-1.4351400000000009E-2</c:v>
                </c:pt>
                <c:pt idx="102">
                  <c:v>-1.4492100000000009E-2</c:v>
                </c:pt>
                <c:pt idx="103">
                  <c:v>-1.4632800000000008E-2</c:v>
                </c:pt>
                <c:pt idx="104">
                  <c:v>-1.4773500000000009E-2</c:v>
                </c:pt>
                <c:pt idx="105">
                  <c:v>-1.4914200000000009E-2</c:v>
                </c:pt>
                <c:pt idx="106">
                  <c:v>-1.505490000000001E-2</c:v>
                </c:pt>
                <c:pt idx="107">
                  <c:v>-1.5195600000000009E-2</c:v>
                </c:pt>
                <c:pt idx="108">
                  <c:v>-1.5336300000000009E-2</c:v>
                </c:pt>
                <c:pt idx="109">
                  <c:v>-1.547700000000001E-2</c:v>
                </c:pt>
                <c:pt idx="110">
                  <c:v>-1.561770000000001E-2</c:v>
                </c:pt>
                <c:pt idx="111">
                  <c:v>-1.5758400000000009E-2</c:v>
                </c:pt>
                <c:pt idx="112">
                  <c:v>-1.589910000000001E-2</c:v>
                </c:pt>
                <c:pt idx="113">
                  <c:v>-1.603980000000001E-2</c:v>
                </c:pt>
                <c:pt idx="114">
                  <c:v>-1.6180500000000011E-2</c:v>
                </c:pt>
                <c:pt idx="115">
                  <c:v>-1.6321200000000011E-2</c:v>
                </c:pt>
                <c:pt idx="116">
                  <c:v>-1.6461900000000012E-2</c:v>
                </c:pt>
                <c:pt idx="117">
                  <c:v>-1.6602600000000009E-2</c:v>
                </c:pt>
                <c:pt idx="118">
                  <c:v>-1.674330000000001E-2</c:v>
                </c:pt>
                <c:pt idx="119">
                  <c:v>-1.688400000000001E-2</c:v>
                </c:pt>
                <c:pt idx="120">
                  <c:v>-1.7024700000000011E-2</c:v>
                </c:pt>
                <c:pt idx="121">
                  <c:v>-1.7165400000000011E-2</c:v>
                </c:pt>
                <c:pt idx="122">
                  <c:v>-1.7306100000000012E-2</c:v>
                </c:pt>
                <c:pt idx="123">
                  <c:v>-1.7446800000000012E-2</c:v>
                </c:pt>
                <c:pt idx="124">
                  <c:v>-1.7587500000000013E-2</c:v>
                </c:pt>
                <c:pt idx="125">
                  <c:v>-1.772820000000001E-2</c:v>
                </c:pt>
                <c:pt idx="126">
                  <c:v>-1.786890000000001E-2</c:v>
                </c:pt>
                <c:pt idx="127">
                  <c:v>-1.8009600000000011E-2</c:v>
                </c:pt>
                <c:pt idx="128">
                  <c:v>-1.8150300000000012E-2</c:v>
                </c:pt>
                <c:pt idx="129">
                  <c:v>-1.8291000000000012E-2</c:v>
                </c:pt>
                <c:pt idx="130">
                  <c:v>-1.8431700000000013E-2</c:v>
                </c:pt>
                <c:pt idx="131">
                  <c:v>-1.8572400000000013E-2</c:v>
                </c:pt>
                <c:pt idx="132">
                  <c:v>-1.8713100000000014E-2</c:v>
                </c:pt>
                <c:pt idx="133">
                  <c:v>-1.8853800000000011E-2</c:v>
                </c:pt>
                <c:pt idx="134">
                  <c:v>-1.8994500000000011E-2</c:v>
                </c:pt>
                <c:pt idx="135">
                  <c:v>-1.9135200000000012E-2</c:v>
                </c:pt>
                <c:pt idx="136">
                  <c:v>-1.9275900000000012E-2</c:v>
                </c:pt>
                <c:pt idx="137">
                  <c:v>-1.9416600000000013E-2</c:v>
                </c:pt>
                <c:pt idx="138">
                  <c:v>-1.9557300000000014E-2</c:v>
                </c:pt>
                <c:pt idx="139">
                  <c:v>-1.9698000000000014E-2</c:v>
                </c:pt>
                <c:pt idx="140">
                  <c:v>-1.9838700000000015E-2</c:v>
                </c:pt>
                <c:pt idx="141">
                  <c:v>-1.9979400000000012E-2</c:v>
                </c:pt>
                <c:pt idx="142">
                  <c:v>-2.0120100000000012E-2</c:v>
                </c:pt>
                <c:pt idx="143">
                  <c:v>-2.0260800000000013E-2</c:v>
                </c:pt>
                <c:pt idx="144">
                  <c:v>-2.0401500000000013E-2</c:v>
                </c:pt>
                <c:pt idx="145">
                  <c:v>-2.0542200000000014E-2</c:v>
                </c:pt>
                <c:pt idx="146">
                  <c:v>-2.0682900000000014E-2</c:v>
                </c:pt>
                <c:pt idx="147">
                  <c:v>-2.0823600000000015E-2</c:v>
                </c:pt>
                <c:pt idx="148">
                  <c:v>-2.0964300000000016E-2</c:v>
                </c:pt>
                <c:pt idx="149">
                  <c:v>-2.1105000000000016E-2</c:v>
                </c:pt>
                <c:pt idx="150">
                  <c:v>-2.1245700000000013E-2</c:v>
                </c:pt>
                <c:pt idx="151">
                  <c:v>-2.1386400000000014E-2</c:v>
                </c:pt>
                <c:pt idx="152">
                  <c:v>-2.1527100000000014E-2</c:v>
                </c:pt>
                <c:pt idx="153">
                  <c:v>-2.1667800000000015E-2</c:v>
                </c:pt>
                <c:pt idx="154">
                  <c:v>-2.1808500000000015E-2</c:v>
                </c:pt>
                <c:pt idx="155">
                  <c:v>-2.1949200000000016E-2</c:v>
                </c:pt>
                <c:pt idx="156">
                  <c:v>-2.2089900000000016E-2</c:v>
                </c:pt>
                <c:pt idx="157">
                  <c:v>-2.2230600000000017E-2</c:v>
                </c:pt>
                <c:pt idx="158">
                  <c:v>-2.2371300000000014E-2</c:v>
                </c:pt>
                <c:pt idx="159">
                  <c:v>-2.2512000000000015E-2</c:v>
                </c:pt>
                <c:pt idx="160">
                  <c:v>-2.2652700000000015E-2</c:v>
                </c:pt>
                <c:pt idx="161">
                  <c:v>-2.2793400000000016E-2</c:v>
                </c:pt>
                <c:pt idx="162">
                  <c:v>-2.2934100000000016E-2</c:v>
                </c:pt>
                <c:pt idx="163">
                  <c:v>-2.3074800000000017E-2</c:v>
                </c:pt>
                <c:pt idx="164">
                  <c:v>-2.3215500000000017E-2</c:v>
                </c:pt>
                <c:pt idx="165">
                  <c:v>-2.3356200000000018E-2</c:v>
                </c:pt>
                <c:pt idx="166">
                  <c:v>-2.3496900000000015E-2</c:v>
                </c:pt>
                <c:pt idx="167">
                  <c:v>-2.3637600000000016E-2</c:v>
                </c:pt>
                <c:pt idx="168">
                  <c:v>-2.3778300000000016E-2</c:v>
                </c:pt>
                <c:pt idx="169">
                  <c:v>-2.3919000000000017E-2</c:v>
                </c:pt>
                <c:pt idx="170">
                  <c:v>-2.4059700000000017E-2</c:v>
                </c:pt>
                <c:pt idx="171">
                  <c:v>-2.4200400000000018E-2</c:v>
                </c:pt>
                <c:pt idx="172">
                  <c:v>-2.4341100000000018E-2</c:v>
                </c:pt>
                <c:pt idx="173">
                  <c:v>-2.4481800000000019E-2</c:v>
                </c:pt>
                <c:pt idx="174">
                  <c:v>-2.4622500000000016E-2</c:v>
                </c:pt>
                <c:pt idx="175">
                  <c:v>-2.4763200000000016E-2</c:v>
                </c:pt>
                <c:pt idx="176">
                  <c:v>-2.4903900000000017E-2</c:v>
                </c:pt>
                <c:pt idx="177">
                  <c:v>-2.5044600000000018E-2</c:v>
                </c:pt>
                <c:pt idx="178">
                  <c:v>-2.5185300000000018E-2</c:v>
                </c:pt>
                <c:pt idx="179">
                  <c:v>-2.5326000000000019E-2</c:v>
                </c:pt>
                <c:pt idx="180">
                  <c:v>-2.5466700000000019E-2</c:v>
                </c:pt>
                <c:pt idx="181">
                  <c:v>-2.560740000000002E-2</c:v>
                </c:pt>
                <c:pt idx="182">
                  <c:v>-2.5748100000000017E-2</c:v>
                </c:pt>
                <c:pt idx="183">
                  <c:v>-2.5888800000000017E-2</c:v>
                </c:pt>
                <c:pt idx="184">
                  <c:v>-2.6029500000000018E-2</c:v>
                </c:pt>
                <c:pt idx="185">
                  <c:v>-2.6170200000000018E-2</c:v>
                </c:pt>
                <c:pt idx="186">
                  <c:v>-2.6310900000000019E-2</c:v>
                </c:pt>
                <c:pt idx="187">
                  <c:v>-2.645160000000002E-2</c:v>
                </c:pt>
                <c:pt idx="188">
                  <c:v>-2.659230000000002E-2</c:v>
                </c:pt>
                <c:pt idx="189">
                  <c:v>-2.6733000000000021E-2</c:v>
                </c:pt>
                <c:pt idx="190">
                  <c:v>-2.6873700000000018E-2</c:v>
                </c:pt>
                <c:pt idx="191">
                  <c:v>-2.7014400000000018E-2</c:v>
                </c:pt>
                <c:pt idx="192">
                  <c:v>-2.7155100000000019E-2</c:v>
                </c:pt>
                <c:pt idx="193">
                  <c:v>-2.7295800000000019E-2</c:v>
                </c:pt>
                <c:pt idx="194">
                  <c:v>-2.743650000000002E-2</c:v>
                </c:pt>
                <c:pt idx="195">
                  <c:v>-2.757720000000002E-2</c:v>
                </c:pt>
                <c:pt idx="196">
                  <c:v>-2.7717900000000021E-2</c:v>
                </c:pt>
                <c:pt idx="197">
                  <c:v>-2.7858600000000022E-2</c:v>
                </c:pt>
                <c:pt idx="198">
                  <c:v>-2.7999300000000019E-2</c:v>
                </c:pt>
                <c:pt idx="199">
                  <c:v>-2.8140000000000016E-2</c:v>
                </c:pt>
                <c:pt idx="200">
                  <c:v>-2.8139999999999998E-2</c:v>
                </c:pt>
                <c:pt idx="201">
                  <c:v>-2.8419988321748406E-2</c:v>
                </c:pt>
                <c:pt idx="202">
                  <c:v>-2.869713466834788E-2</c:v>
                </c:pt>
                <c:pt idx="203">
                  <c:v>-2.8971411325394717E-2</c:v>
                </c:pt>
                <c:pt idx="204">
                  <c:v>-2.9242790865451784E-2</c:v>
                </c:pt>
                <c:pt idx="205">
                  <c:v>-2.9511246150791214E-2</c:v>
                </c:pt>
                <c:pt idx="206">
                  <c:v>-2.9776750336108181E-2</c:v>
                </c:pt>
                <c:pt idx="207">
                  <c:v>-3.003927687120542E-2</c:v>
                </c:pt>
                <c:pt idx="208">
                  <c:v>-3.0298799503648183E-2</c:v>
                </c:pt>
                <c:pt idx="209">
                  <c:v>-3.05552922813895E-2</c:v>
                </c:pt>
                <c:pt idx="210">
                  <c:v>-3.0808729555365337E-2</c:v>
                </c:pt>
                <c:pt idx="211">
                  <c:v>-3.1059085982059493E-2</c:v>
                </c:pt>
                <c:pt idx="212">
                  <c:v>-3.1306336526037926E-2</c:v>
                </c:pt>
                <c:pt idx="213">
                  <c:v>-3.1550456462452282E-2</c:v>
                </c:pt>
                <c:pt idx="214">
                  <c:v>-3.1791421379512359E-2</c:v>
                </c:pt>
                <c:pt idx="215">
                  <c:v>-3.2029207180927236E-2</c:v>
                </c:pt>
                <c:pt idx="216">
                  <c:v>-3.2263790088314946E-2</c:v>
                </c:pt>
                <c:pt idx="217">
                  <c:v>-3.2495146643580219E-2</c:v>
                </c:pt>
                <c:pt idx="218">
                  <c:v>-3.2723253711260343E-2</c:v>
                </c:pt>
                <c:pt idx="219">
                  <c:v>-3.2948088480838626E-2</c:v>
                </c:pt>
                <c:pt idx="220">
                  <c:v>-3.3169628469025471E-2</c:v>
                </c:pt>
                <c:pt idx="221">
                  <c:v>-3.3387851522006677E-2</c:v>
                </c:pt>
                <c:pt idx="222">
                  <c:v>-3.3602735817658803E-2</c:v>
                </c:pt>
                <c:pt idx="223">
                  <c:v>-3.3814259867731344E-2</c:v>
                </c:pt>
                <c:pt idx="224">
                  <c:v>-3.4022402519995575E-2</c:v>
                </c:pt>
                <c:pt idx="225">
                  <c:v>-3.4227142960359717E-2</c:v>
                </c:pt>
                <c:pt idx="226">
                  <c:v>-3.4428460714950336E-2</c:v>
                </c:pt>
                <c:pt idx="227">
                  <c:v>-3.4626335652159751E-2</c:v>
                </c:pt>
                <c:pt idx="228">
                  <c:v>-3.4820747984659138E-2</c:v>
                </c:pt>
                <c:pt idx="229">
                  <c:v>-3.5011678271377251E-2</c:v>
                </c:pt>
                <c:pt idx="230">
                  <c:v>-3.5199107419444528E-2</c:v>
                </c:pt>
                <c:pt idx="231">
                  <c:v>-3.5383016686102359E-2</c:v>
                </c:pt>
                <c:pt idx="232">
                  <c:v>-3.5563387680577319E-2</c:v>
                </c:pt>
                <c:pt idx="233">
                  <c:v>-3.5740202365920279E-2</c:v>
                </c:pt>
                <c:pt idx="234">
                  <c:v>-3.5913443060810055E-2</c:v>
                </c:pt>
                <c:pt idx="235">
                  <c:v>-3.6083092441321518E-2</c:v>
                </c:pt>
                <c:pt idx="236">
                  <c:v>-3.6249133542657991E-2</c:v>
                </c:pt>
                <c:pt idx="237">
                  <c:v>-3.6411549760847713E-2</c:v>
                </c:pt>
                <c:pt idx="238">
                  <c:v>-3.6570324854404208E-2</c:v>
                </c:pt>
                <c:pt idx="239">
                  <c:v>-3.6725442945950426E-2</c:v>
                </c:pt>
                <c:pt idx="240">
                  <c:v>-3.6876888523806488E-2</c:v>
                </c:pt>
                <c:pt idx="241">
                  <c:v>-3.7024646443540803E-2</c:v>
                </c:pt>
                <c:pt idx="242">
                  <c:v>-3.7168701929484536E-2</c:v>
                </c:pt>
                <c:pt idx="243">
                  <c:v>-3.7309040576209138E-2</c:v>
                </c:pt>
                <c:pt idx="244">
                  <c:v>-3.7445648349966873E-2</c:v>
                </c:pt>
                <c:pt idx="245">
                  <c:v>-3.7578511590094225E-2</c:v>
                </c:pt>
                <c:pt idx="246">
                  <c:v>-3.7707617010377885E-2</c:v>
                </c:pt>
                <c:pt idx="247">
                  <c:v>-3.7832951700383415E-2</c:v>
                </c:pt>
                <c:pt idx="248">
                  <c:v>-3.7954503126746267E-2</c:v>
                </c:pt>
                <c:pt idx="249">
                  <c:v>-3.8072259134425086E-2</c:v>
                </c:pt>
                <c:pt idx="250">
                  <c:v>-3.8186207947917244E-2</c:v>
                </c:pt>
                <c:pt idx="251">
                  <c:v>-3.8296338172436342E-2</c:v>
                </c:pt>
                <c:pt idx="252">
                  <c:v>-3.8402638795051708E-2</c:v>
                </c:pt>
                <c:pt idx="253">
                  <c:v>-3.8505099185789655E-2</c:v>
                </c:pt>
                <c:pt idx="254">
                  <c:v>-3.8603709098696502E-2</c:v>
                </c:pt>
                <c:pt idx="255">
                  <c:v>-3.8698458672863131E-2</c:v>
                </c:pt>
                <c:pt idx="256">
                  <c:v>-3.8789338433411084E-2</c:v>
                </c:pt>
                <c:pt idx="257">
                  <c:v>-3.8876339292440033E-2</c:v>
                </c:pt>
                <c:pt idx="258">
                  <c:v>-3.8959452549936581E-2</c:v>
                </c:pt>
                <c:pt idx="259">
                  <c:v>-3.9038669894644246E-2</c:v>
                </c:pt>
                <c:pt idx="260">
                  <c:v>-3.9113983404894546E-2</c:v>
                </c:pt>
                <c:pt idx="261">
                  <c:v>-3.9185385549399251E-2</c:v>
                </c:pt>
                <c:pt idx="262">
                  <c:v>-3.9252869188003386E-2</c:v>
                </c:pt>
                <c:pt idx="263">
                  <c:v>-3.9316427572399337E-2</c:v>
                </c:pt>
                <c:pt idx="264">
                  <c:v>-3.937605434680163E-2</c:v>
                </c:pt>
                <c:pt idx="265">
                  <c:v>-3.9431743548582511E-2</c:v>
                </c:pt>
                <c:pt idx="266">
                  <c:v>-3.9483489608868216E-2</c:v>
                </c:pt>
                <c:pt idx="267">
                  <c:v>-3.9531287353095829E-2</c:v>
                </c:pt>
                <c:pt idx="268">
                  <c:v>-3.9575132001530754E-2</c:v>
                </c:pt>
                <c:pt idx="269">
                  <c:v>-3.9615019169744706E-2</c:v>
                </c:pt>
                <c:pt idx="270">
                  <c:v>-3.9650944869054079E-2</c:v>
                </c:pt>
                <c:pt idx="271">
                  <c:v>-3.96829055069189E-2</c:v>
                </c:pt>
                <c:pt idx="272">
                  <c:v>-3.9710897887302005E-2</c:v>
                </c:pt>
                <c:pt idx="273">
                  <c:v>-3.9734919210988678E-2</c:v>
                </c:pt>
                <c:pt idx="274">
                  <c:v>-3.9754967075866579E-2</c:v>
                </c:pt>
                <c:pt idx="275">
                  <c:v>-3.9771039477165926E-2</c:v>
                </c:pt>
                <c:pt idx="276">
                  <c:v>-3.9783134807659971E-2</c:v>
                </c:pt>
                <c:pt idx="277">
                  <c:v>-3.9791251857825755E-2</c:v>
                </c:pt>
                <c:pt idx="278">
                  <c:v>-3.9795389815965025E-2</c:v>
                </c:pt>
                <c:pt idx="279">
                  <c:v>-3.9795548268285415E-2</c:v>
                </c:pt>
                <c:pt idx="280">
                  <c:v>-3.979172719894182E-2</c:v>
                </c:pt>
                <c:pt idx="281">
                  <c:v>-3.9783926990037986E-2</c:v>
                </c:pt>
                <c:pt idx="282">
                  <c:v>-3.977214842158832E-2</c:v>
                </c:pt>
                <c:pt idx="283">
                  <c:v>-3.9756392671439836E-2</c:v>
                </c:pt>
                <c:pt idx="284">
                  <c:v>-3.9736661315154437E-2</c:v>
                </c:pt>
                <c:pt idx="285">
                  <c:v>-3.9712956325851284E-2</c:v>
                </c:pt>
                <c:pt idx="286">
                  <c:v>-3.9685280074009573E-2</c:v>
                </c:pt>
                <c:pt idx="287">
                  <c:v>-3.9653635327231415E-2</c:v>
                </c:pt>
                <c:pt idx="288">
                  <c:v>-3.9618025249965112E-2</c:v>
                </c:pt>
                <c:pt idx="289">
                  <c:v>-3.9578453403188732E-2</c:v>
                </c:pt>
                <c:pt idx="290">
                  <c:v>-3.9534923744053971E-2</c:v>
                </c:pt>
                <c:pt idx="291">
                  <c:v>-3.9487440625490464E-2</c:v>
                </c:pt>
                <c:pt idx="292">
                  <c:v>-3.9436008795770493E-2</c:v>
                </c:pt>
                <c:pt idx="293">
                  <c:v>-3.938063339803418E-2</c:v>
                </c:pt>
                <c:pt idx="294">
                  <c:v>-3.9321319969775143E-2</c:v>
                </c:pt>
                <c:pt idx="295">
                  <c:v>-3.9258074442286794E-2</c:v>
                </c:pt>
                <c:pt idx="296">
                  <c:v>-3.9190903140069171E-2</c:v>
                </c:pt>
                <c:pt idx="297">
                  <c:v>-3.9119812780196508E-2</c:v>
                </c:pt>
                <c:pt idx="298">
                  <c:v>-3.9044810471645569E-2</c:v>
                </c:pt>
                <c:pt idx="299">
                  <c:v>-3.8965903714584693E-2</c:v>
                </c:pt>
                <c:pt idx="300">
                  <c:v>-3.8883100399623845E-2</c:v>
                </c:pt>
                <c:pt idx="301">
                  <c:v>-3.8796408807025506E-2</c:v>
                </c:pt>
                <c:pt idx="302">
                  <c:v>-3.8705837605876696E-2</c:v>
                </c:pt>
                <c:pt idx="303">
                  <c:v>-3.8611395853222055E-2</c:v>
                </c:pt>
                <c:pt idx="304">
                  <c:v>-3.8513092993158152E-2</c:v>
                </c:pt>
                <c:pt idx="305">
                  <c:v>-3.8410938855889067E-2</c:v>
                </c:pt>
                <c:pt idx="306">
                  <c:v>-3.8304943656743411E-2</c:v>
                </c:pt>
                <c:pt idx="307">
                  <c:v>-3.8195117995152746E-2</c:v>
                </c:pt>
                <c:pt idx="308">
                  <c:v>-3.8081472853591737E-2</c:v>
                </c:pt>
                <c:pt idx="309">
                  <c:v>-3.7964019596479819E-2</c:v>
                </c:pt>
                <c:pt idx="310">
                  <c:v>-3.7842769969044829E-2</c:v>
                </c:pt>
                <c:pt idx="311">
                  <c:v>-3.7717736096148473E-2</c:v>
                </c:pt>
                <c:pt idx="312">
                  <c:v>-3.7588930481073847E-2</c:v>
                </c:pt>
                <c:pt idx="313">
                  <c:v>-3.7456366004275113E-2</c:v>
                </c:pt>
                <c:pt idx="314">
                  <c:v>-3.7320055922089486E-2</c:v>
                </c:pt>
                <c:pt idx="315">
                  <c:v>-3.7180013865411601E-2</c:v>
                </c:pt>
                <c:pt idx="316">
                  <c:v>-3.703625383833041E-2</c:v>
                </c:pt>
                <c:pt idx="317">
                  <c:v>-3.6888790216728834E-2</c:v>
                </c:pt>
                <c:pt idx="318">
                  <c:v>-3.673763774684613E-2</c:v>
                </c:pt>
                <c:pt idx="319">
                  <c:v>-3.6582811543803349E-2</c:v>
                </c:pt>
                <c:pt idx="320">
                  <c:v>-3.6424327090091753E-2</c:v>
                </c:pt>
                <c:pt idx="321">
                  <c:v>-3.6262200234024662E-2</c:v>
                </c:pt>
                <c:pt idx="322">
                  <c:v>-3.609644718815256E-2</c:v>
                </c:pt>
                <c:pt idx="323">
                  <c:v>-3.5927084527641921E-2</c:v>
                </c:pt>
                <c:pt idx="324">
                  <c:v>-3.5754129188617659E-2</c:v>
                </c:pt>
                <c:pt idx="325">
                  <c:v>-3.5577598466469532E-2</c:v>
                </c:pt>
                <c:pt idx="326">
                  <c:v>-3.5397510014122668E-2</c:v>
                </c:pt>
                <c:pt idx="327">
                  <c:v>-3.5213881840272208E-2</c:v>
                </c:pt>
                <c:pt idx="328">
                  <c:v>-3.5026732307582541E-2</c:v>
                </c:pt>
                <c:pt idx="329">
                  <c:v>-3.4836080130850947E-2</c:v>
                </c:pt>
                <c:pt idx="330">
                  <c:v>-3.4641944375136249E-2</c:v>
                </c:pt>
                <c:pt idx="331">
                  <c:v>-3.4444344453852221E-2</c:v>
                </c:pt>
                <c:pt idx="332">
                  <c:v>-3.4243300126826332E-2</c:v>
                </c:pt>
                <c:pt idx="333">
                  <c:v>-3.4038831498323756E-2</c:v>
                </c:pt>
                <c:pt idx="334">
                  <c:v>-3.3830959015036938E-2</c:v>
                </c:pt>
                <c:pt idx="335">
                  <c:v>-3.3619703464040994E-2</c:v>
                </c:pt>
                <c:pt idx="336">
                  <c:v>-3.3405085970714968E-2</c:v>
                </c:pt>
                <c:pt idx="337">
                  <c:v>-3.3187127996629352E-2</c:v>
                </c:pt>
                <c:pt idx="338">
                  <c:v>-3.2965851337399925E-2</c:v>
                </c:pt>
                <c:pt idx="339">
                  <c:v>-3.2741278120508199E-2</c:v>
                </c:pt>
                <c:pt idx="340">
                  <c:v>-3.2513430803088737E-2</c:v>
                </c:pt>
                <c:pt idx="341">
                  <c:v>-3.2282332169683403E-2</c:v>
                </c:pt>
                <c:pt idx="342">
                  <c:v>-3.204800532996295E-2</c:v>
                </c:pt>
                <c:pt idx="343">
                  <c:v>-3.1810473716416085E-2</c:v>
                </c:pt>
                <c:pt idx="344">
                  <c:v>-3.1569761082006216E-2</c:v>
                </c:pt>
                <c:pt idx="345">
                  <c:v>-3.1325891497796202E-2</c:v>
                </c:pt>
                <c:pt idx="346">
                  <c:v>-3.1078889350541219E-2</c:v>
                </c:pt>
                <c:pt idx="347">
                  <c:v>-3.0828779340250176E-2</c:v>
                </c:pt>
                <c:pt idx="348">
                  <c:v>-3.0575586477715674E-2</c:v>
                </c:pt>
                <c:pt idx="349">
                  <c:v>-3.0319336082012968E-2</c:v>
                </c:pt>
                <c:pt idx="350">
                  <c:v>-3.0060053777968089E-2</c:v>
                </c:pt>
                <c:pt idx="351">
                  <c:v>-2.9797765493595377E-2</c:v>
                </c:pt>
                <c:pt idx="352">
                  <c:v>-2.9532497457504692E-2</c:v>
                </c:pt>
                <c:pt idx="353">
                  <c:v>-2.9264276196278589E-2</c:v>
                </c:pt>
                <c:pt idx="354">
                  <c:v>-2.8993128531819675E-2</c:v>
                </c:pt>
                <c:pt idx="355">
                  <c:v>-2.871908157866844E-2</c:v>
                </c:pt>
                <c:pt idx="356">
                  <c:v>-2.8442162741291827E-2</c:v>
                </c:pt>
                <c:pt idx="357">
                  <c:v>-2.8139999999999998E-2</c:v>
                </c:pt>
                <c:pt idx="358">
                  <c:v>-2.7999300000000001E-2</c:v>
                </c:pt>
                <c:pt idx="359">
                  <c:v>-2.7858600000000004E-2</c:v>
                </c:pt>
                <c:pt idx="360">
                  <c:v>-2.7717900000000007E-2</c:v>
                </c:pt>
                <c:pt idx="361">
                  <c:v>-2.757720000000001E-2</c:v>
                </c:pt>
                <c:pt idx="362">
                  <c:v>-2.7436500000000013E-2</c:v>
                </c:pt>
                <c:pt idx="363">
                  <c:v>-2.7295800000000016E-2</c:v>
                </c:pt>
                <c:pt idx="364">
                  <c:v>-2.7155100000000019E-2</c:v>
                </c:pt>
                <c:pt idx="365">
                  <c:v>-2.7014400000000022E-2</c:v>
                </c:pt>
                <c:pt idx="366">
                  <c:v>-2.6873700000000025E-2</c:v>
                </c:pt>
                <c:pt idx="367">
                  <c:v>-2.6733000000000028E-2</c:v>
                </c:pt>
                <c:pt idx="368">
                  <c:v>-2.659230000000003E-2</c:v>
                </c:pt>
                <c:pt idx="369">
                  <c:v>-2.6451600000000033E-2</c:v>
                </c:pt>
                <c:pt idx="370">
                  <c:v>-2.6310900000000036E-2</c:v>
                </c:pt>
                <c:pt idx="371">
                  <c:v>-2.6170200000000039E-2</c:v>
                </c:pt>
                <c:pt idx="372">
                  <c:v>-2.6029500000000042E-2</c:v>
                </c:pt>
                <c:pt idx="373">
                  <c:v>-2.5888800000000045E-2</c:v>
                </c:pt>
                <c:pt idx="374">
                  <c:v>-2.5748100000000048E-2</c:v>
                </c:pt>
                <c:pt idx="375">
                  <c:v>-2.5607400000000051E-2</c:v>
                </c:pt>
                <c:pt idx="376">
                  <c:v>-2.5466700000000054E-2</c:v>
                </c:pt>
                <c:pt idx="377">
                  <c:v>-2.5326000000000057E-2</c:v>
                </c:pt>
                <c:pt idx="378">
                  <c:v>-2.5185300000000063E-2</c:v>
                </c:pt>
                <c:pt idx="379">
                  <c:v>-2.5044600000000066E-2</c:v>
                </c:pt>
                <c:pt idx="380">
                  <c:v>-2.4903900000000069E-2</c:v>
                </c:pt>
                <c:pt idx="381">
                  <c:v>-2.4763200000000072E-2</c:v>
                </c:pt>
                <c:pt idx="382">
                  <c:v>-2.4622500000000075E-2</c:v>
                </c:pt>
                <c:pt idx="383">
                  <c:v>-2.4481800000000078E-2</c:v>
                </c:pt>
                <c:pt idx="384">
                  <c:v>-2.4341100000000081E-2</c:v>
                </c:pt>
                <c:pt idx="385">
                  <c:v>-2.4200400000000084E-2</c:v>
                </c:pt>
                <c:pt idx="386">
                  <c:v>-2.4059700000000087E-2</c:v>
                </c:pt>
                <c:pt idx="387">
                  <c:v>-2.3919000000000089E-2</c:v>
                </c:pt>
                <c:pt idx="388">
                  <c:v>-2.3778300000000092E-2</c:v>
                </c:pt>
                <c:pt idx="389">
                  <c:v>-2.3637600000000095E-2</c:v>
                </c:pt>
                <c:pt idx="390">
                  <c:v>-2.3496900000000098E-2</c:v>
                </c:pt>
                <c:pt idx="391">
                  <c:v>-2.3356200000000101E-2</c:v>
                </c:pt>
                <c:pt idx="392">
                  <c:v>-2.3215500000000104E-2</c:v>
                </c:pt>
                <c:pt idx="393">
                  <c:v>-2.3074800000000107E-2</c:v>
                </c:pt>
                <c:pt idx="394">
                  <c:v>-2.293410000000011E-2</c:v>
                </c:pt>
                <c:pt idx="395">
                  <c:v>-2.2793400000000113E-2</c:v>
                </c:pt>
                <c:pt idx="396">
                  <c:v>-2.2652700000000116E-2</c:v>
                </c:pt>
                <c:pt idx="397">
                  <c:v>-2.2512000000000119E-2</c:v>
                </c:pt>
                <c:pt idx="398">
                  <c:v>-2.2371300000000122E-2</c:v>
                </c:pt>
                <c:pt idx="399">
                  <c:v>-2.2230600000000125E-2</c:v>
                </c:pt>
                <c:pt idx="400">
                  <c:v>-2.2089900000000127E-2</c:v>
                </c:pt>
                <c:pt idx="401">
                  <c:v>-2.1949200000000123E-2</c:v>
                </c:pt>
                <c:pt idx="402">
                  <c:v>-2.1808500000000126E-2</c:v>
                </c:pt>
                <c:pt idx="403">
                  <c:v>-2.1667800000000129E-2</c:v>
                </c:pt>
                <c:pt idx="404">
                  <c:v>-2.1527100000000132E-2</c:v>
                </c:pt>
                <c:pt idx="405">
                  <c:v>-2.1386400000000135E-2</c:v>
                </c:pt>
                <c:pt idx="406">
                  <c:v>-2.1245700000000138E-2</c:v>
                </c:pt>
                <c:pt idx="407">
                  <c:v>-2.1105000000000141E-2</c:v>
                </c:pt>
                <c:pt idx="408">
                  <c:v>-2.0964300000000144E-2</c:v>
                </c:pt>
                <c:pt idx="409">
                  <c:v>-2.0823600000000147E-2</c:v>
                </c:pt>
                <c:pt idx="410">
                  <c:v>-2.068290000000015E-2</c:v>
                </c:pt>
                <c:pt idx="411">
                  <c:v>-2.0542200000000156E-2</c:v>
                </c:pt>
                <c:pt idx="412">
                  <c:v>-2.0401500000000159E-2</c:v>
                </c:pt>
                <c:pt idx="413">
                  <c:v>-2.0260800000000162E-2</c:v>
                </c:pt>
                <c:pt idx="414">
                  <c:v>-2.0120100000000165E-2</c:v>
                </c:pt>
                <c:pt idx="415">
                  <c:v>-1.9979400000000168E-2</c:v>
                </c:pt>
                <c:pt idx="416">
                  <c:v>-1.9838700000000171E-2</c:v>
                </c:pt>
                <c:pt idx="417">
                  <c:v>-1.9698000000000174E-2</c:v>
                </c:pt>
                <c:pt idx="418">
                  <c:v>-1.9557300000000177E-2</c:v>
                </c:pt>
                <c:pt idx="419">
                  <c:v>-1.941660000000018E-2</c:v>
                </c:pt>
                <c:pt idx="420">
                  <c:v>-1.9275900000000182E-2</c:v>
                </c:pt>
                <c:pt idx="421">
                  <c:v>-1.9135200000000185E-2</c:v>
                </c:pt>
                <c:pt idx="422">
                  <c:v>-1.8994500000000188E-2</c:v>
                </c:pt>
                <c:pt idx="423">
                  <c:v>-1.8853800000000191E-2</c:v>
                </c:pt>
                <c:pt idx="424">
                  <c:v>-1.8713100000000194E-2</c:v>
                </c:pt>
                <c:pt idx="425">
                  <c:v>-1.8572400000000197E-2</c:v>
                </c:pt>
                <c:pt idx="426">
                  <c:v>-1.84317000000002E-2</c:v>
                </c:pt>
                <c:pt idx="427">
                  <c:v>-1.8291000000000203E-2</c:v>
                </c:pt>
                <c:pt idx="428">
                  <c:v>-1.8150300000000206E-2</c:v>
                </c:pt>
                <c:pt idx="429">
                  <c:v>-1.8009600000000209E-2</c:v>
                </c:pt>
                <c:pt idx="430">
                  <c:v>-1.7868900000000212E-2</c:v>
                </c:pt>
                <c:pt idx="431">
                  <c:v>-1.7728200000000215E-2</c:v>
                </c:pt>
                <c:pt idx="432">
                  <c:v>-1.7587500000000218E-2</c:v>
                </c:pt>
                <c:pt idx="433">
                  <c:v>-1.744680000000022E-2</c:v>
                </c:pt>
                <c:pt idx="434">
                  <c:v>-1.7306100000000223E-2</c:v>
                </c:pt>
                <c:pt idx="435">
                  <c:v>-1.7165400000000226E-2</c:v>
                </c:pt>
                <c:pt idx="436">
                  <c:v>-1.7024700000000229E-2</c:v>
                </c:pt>
                <c:pt idx="437">
                  <c:v>-1.6884000000000232E-2</c:v>
                </c:pt>
                <c:pt idx="438">
                  <c:v>-1.6743300000000235E-2</c:v>
                </c:pt>
                <c:pt idx="439">
                  <c:v>-1.6602600000000238E-2</c:v>
                </c:pt>
                <c:pt idx="440">
                  <c:v>-1.6461900000000241E-2</c:v>
                </c:pt>
                <c:pt idx="441">
                  <c:v>-1.6321200000000244E-2</c:v>
                </c:pt>
                <c:pt idx="442">
                  <c:v>-1.6180500000000247E-2</c:v>
                </c:pt>
                <c:pt idx="443">
                  <c:v>-1.603980000000025E-2</c:v>
                </c:pt>
                <c:pt idx="444">
                  <c:v>-1.5899100000000253E-2</c:v>
                </c:pt>
                <c:pt idx="445">
                  <c:v>-1.5758400000000256E-2</c:v>
                </c:pt>
                <c:pt idx="446">
                  <c:v>-1.561770000000026E-2</c:v>
                </c:pt>
                <c:pt idx="447">
                  <c:v>-1.5477000000000263E-2</c:v>
                </c:pt>
                <c:pt idx="448">
                  <c:v>-1.5336300000000266E-2</c:v>
                </c:pt>
                <c:pt idx="449">
                  <c:v>-1.5195600000000269E-2</c:v>
                </c:pt>
                <c:pt idx="450">
                  <c:v>-1.5054900000000272E-2</c:v>
                </c:pt>
                <c:pt idx="451">
                  <c:v>-1.4914200000000275E-2</c:v>
                </c:pt>
                <c:pt idx="452">
                  <c:v>-1.4773500000000278E-2</c:v>
                </c:pt>
                <c:pt idx="453">
                  <c:v>-1.4632800000000281E-2</c:v>
                </c:pt>
                <c:pt idx="454">
                  <c:v>-1.4492100000000284E-2</c:v>
                </c:pt>
                <c:pt idx="455">
                  <c:v>-1.4351400000000286E-2</c:v>
                </c:pt>
                <c:pt idx="456">
                  <c:v>-1.4210700000000289E-2</c:v>
                </c:pt>
                <c:pt idx="457">
                  <c:v>-1.4070000000000292E-2</c:v>
                </c:pt>
                <c:pt idx="458">
                  <c:v>-1.3929300000000295E-2</c:v>
                </c:pt>
                <c:pt idx="459">
                  <c:v>-1.3788600000000298E-2</c:v>
                </c:pt>
                <c:pt idx="460">
                  <c:v>-1.3647900000000301E-2</c:v>
                </c:pt>
                <c:pt idx="461">
                  <c:v>-1.3507200000000304E-2</c:v>
                </c:pt>
                <c:pt idx="462">
                  <c:v>-1.3366500000000309E-2</c:v>
                </c:pt>
                <c:pt idx="463">
                  <c:v>-1.3225800000000312E-2</c:v>
                </c:pt>
                <c:pt idx="464">
                  <c:v>-1.3085100000000315E-2</c:v>
                </c:pt>
                <c:pt idx="465">
                  <c:v>-1.2944400000000317E-2</c:v>
                </c:pt>
                <c:pt idx="466">
                  <c:v>-1.280370000000032E-2</c:v>
                </c:pt>
                <c:pt idx="467">
                  <c:v>-1.2663000000000323E-2</c:v>
                </c:pt>
                <c:pt idx="468">
                  <c:v>-1.2522300000000326E-2</c:v>
                </c:pt>
                <c:pt idx="469">
                  <c:v>-1.2381600000000329E-2</c:v>
                </c:pt>
                <c:pt idx="470">
                  <c:v>-1.2240900000000332E-2</c:v>
                </c:pt>
                <c:pt idx="471">
                  <c:v>-1.2100200000000335E-2</c:v>
                </c:pt>
                <c:pt idx="472">
                  <c:v>-1.1959500000000338E-2</c:v>
                </c:pt>
                <c:pt idx="473">
                  <c:v>-1.1818800000000341E-2</c:v>
                </c:pt>
                <c:pt idx="474">
                  <c:v>-1.1678100000000344E-2</c:v>
                </c:pt>
                <c:pt idx="475">
                  <c:v>-1.1537400000000347E-2</c:v>
                </c:pt>
                <c:pt idx="476">
                  <c:v>-1.139670000000035E-2</c:v>
                </c:pt>
                <c:pt idx="477">
                  <c:v>-1.1256000000000353E-2</c:v>
                </c:pt>
                <c:pt idx="478">
                  <c:v>-1.1115300000000355E-2</c:v>
                </c:pt>
                <c:pt idx="479">
                  <c:v>-1.0974600000000358E-2</c:v>
                </c:pt>
                <c:pt idx="480">
                  <c:v>-1.0833900000000361E-2</c:v>
                </c:pt>
                <c:pt idx="481">
                  <c:v>-1.0693200000000364E-2</c:v>
                </c:pt>
                <c:pt idx="482">
                  <c:v>-1.0552500000000369E-2</c:v>
                </c:pt>
                <c:pt idx="483">
                  <c:v>-1.0411800000000372E-2</c:v>
                </c:pt>
                <c:pt idx="484">
                  <c:v>-1.0271100000000375E-2</c:v>
                </c:pt>
                <c:pt idx="485">
                  <c:v>-1.0130400000000378E-2</c:v>
                </c:pt>
                <c:pt idx="486">
                  <c:v>-9.9897000000003806E-3</c:v>
                </c:pt>
                <c:pt idx="487">
                  <c:v>-9.8490000000003835E-3</c:v>
                </c:pt>
                <c:pt idx="488">
                  <c:v>-9.7083000000003864E-3</c:v>
                </c:pt>
                <c:pt idx="489">
                  <c:v>-9.5676000000003893E-3</c:v>
                </c:pt>
                <c:pt idx="490">
                  <c:v>-9.4269000000003923E-3</c:v>
                </c:pt>
                <c:pt idx="491">
                  <c:v>-9.2862000000003952E-3</c:v>
                </c:pt>
                <c:pt idx="492">
                  <c:v>-9.1455000000003981E-3</c:v>
                </c:pt>
                <c:pt idx="493">
                  <c:v>-9.004800000000401E-3</c:v>
                </c:pt>
                <c:pt idx="494">
                  <c:v>-8.8641000000004039E-3</c:v>
                </c:pt>
                <c:pt idx="495">
                  <c:v>-8.7234000000004069E-3</c:v>
                </c:pt>
                <c:pt idx="496">
                  <c:v>-8.5827000000004098E-3</c:v>
                </c:pt>
                <c:pt idx="497">
                  <c:v>-8.4420000000004127E-3</c:v>
                </c:pt>
                <c:pt idx="498">
                  <c:v>-8.3013000000004156E-3</c:v>
                </c:pt>
                <c:pt idx="499">
                  <c:v>-8.1606000000004186E-3</c:v>
                </c:pt>
                <c:pt idx="500">
                  <c:v>-8.0199000000004215E-3</c:v>
                </c:pt>
                <c:pt idx="501">
                  <c:v>-7.8792000000004244E-3</c:v>
                </c:pt>
                <c:pt idx="502">
                  <c:v>-7.7385000000004282E-3</c:v>
                </c:pt>
                <c:pt idx="503">
                  <c:v>-7.5978000000004311E-3</c:v>
                </c:pt>
                <c:pt idx="504">
                  <c:v>-7.457100000000434E-3</c:v>
                </c:pt>
                <c:pt idx="505">
                  <c:v>-7.316400000000437E-3</c:v>
                </c:pt>
                <c:pt idx="506">
                  <c:v>-7.1757000000004399E-3</c:v>
                </c:pt>
                <c:pt idx="507">
                  <c:v>-7.0350000000004428E-3</c:v>
                </c:pt>
                <c:pt idx="508">
                  <c:v>-6.8943000000004466E-3</c:v>
                </c:pt>
                <c:pt idx="509">
                  <c:v>-6.7536000000004495E-3</c:v>
                </c:pt>
                <c:pt idx="510">
                  <c:v>-6.6129000000004524E-3</c:v>
                </c:pt>
                <c:pt idx="511">
                  <c:v>-6.4722000000004554E-3</c:v>
                </c:pt>
                <c:pt idx="512">
                  <c:v>-6.3315000000004583E-3</c:v>
                </c:pt>
                <c:pt idx="513">
                  <c:v>-6.1908000000004612E-3</c:v>
                </c:pt>
                <c:pt idx="514">
                  <c:v>-6.0501000000004641E-3</c:v>
                </c:pt>
                <c:pt idx="515">
                  <c:v>-5.9094000000004671E-3</c:v>
                </c:pt>
                <c:pt idx="516">
                  <c:v>-5.76870000000047E-3</c:v>
                </c:pt>
                <c:pt idx="517">
                  <c:v>-5.6280000000004729E-3</c:v>
                </c:pt>
                <c:pt idx="518">
                  <c:v>-5.4873000000004767E-3</c:v>
                </c:pt>
                <c:pt idx="519">
                  <c:v>-5.3466000000004796E-3</c:v>
                </c:pt>
                <c:pt idx="520">
                  <c:v>-5.2059000000004825E-3</c:v>
                </c:pt>
                <c:pt idx="521">
                  <c:v>-5.0652000000004855E-3</c:v>
                </c:pt>
                <c:pt idx="522">
                  <c:v>-4.9245000000004884E-3</c:v>
                </c:pt>
                <c:pt idx="523">
                  <c:v>-4.7838000000004913E-3</c:v>
                </c:pt>
                <c:pt idx="524">
                  <c:v>-4.6431000000004942E-3</c:v>
                </c:pt>
                <c:pt idx="525">
                  <c:v>-4.5024000000004972E-3</c:v>
                </c:pt>
                <c:pt idx="526">
                  <c:v>-4.3617000000005001E-3</c:v>
                </c:pt>
                <c:pt idx="527">
                  <c:v>-4.221000000000503E-3</c:v>
                </c:pt>
                <c:pt idx="528">
                  <c:v>-4.0803000000005068E-3</c:v>
                </c:pt>
                <c:pt idx="529">
                  <c:v>-3.9396000000005097E-3</c:v>
                </c:pt>
                <c:pt idx="530">
                  <c:v>-3.7989000000005122E-3</c:v>
                </c:pt>
                <c:pt idx="531">
                  <c:v>-3.6582000000005156E-3</c:v>
                </c:pt>
                <c:pt idx="532">
                  <c:v>-3.5175000000005185E-3</c:v>
                </c:pt>
                <c:pt idx="533">
                  <c:v>-3.3768000000005214E-3</c:v>
                </c:pt>
                <c:pt idx="534">
                  <c:v>-3.2361000000005243E-3</c:v>
                </c:pt>
                <c:pt idx="535">
                  <c:v>-3.0954000000005272E-3</c:v>
                </c:pt>
                <c:pt idx="536">
                  <c:v>-2.9547000000005306E-3</c:v>
                </c:pt>
                <c:pt idx="537">
                  <c:v>-2.8140000000005335E-3</c:v>
                </c:pt>
                <c:pt idx="538">
                  <c:v>-2.6733000000005364E-3</c:v>
                </c:pt>
                <c:pt idx="539">
                  <c:v>-2.5326000000005394E-3</c:v>
                </c:pt>
                <c:pt idx="540">
                  <c:v>-2.3919000000005423E-3</c:v>
                </c:pt>
                <c:pt idx="541">
                  <c:v>-2.2512000000005456E-3</c:v>
                </c:pt>
                <c:pt idx="542">
                  <c:v>-2.1105000000005486E-3</c:v>
                </c:pt>
                <c:pt idx="543">
                  <c:v>-1.9698000000005515E-3</c:v>
                </c:pt>
                <c:pt idx="544">
                  <c:v>-1.8291000000005544E-3</c:v>
                </c:pt>
                <c:pt idx="545">
                  <c:v>-1.6884000000005576E-3</c:v>
                </c:pt>
                <c:pt idx="546">
                  <c:v>-1.5477000000005605E-3</c:v>
                </c:pt>
                <c:pt idx="547">
                  <c:v>-1.4070000000005636E-3</c:v>
                </c:pt>
                <c:pt idx="548">
                  <c:v>-1.2663000000005665E-3</c:v>
                </c:pt>
                <c:pt idx="549">
                  <c:v>-1.1256000000005695E-3</c:v>
                </c:pt>
                <c:pt idx="550">
                  <c:v>-9.849000000005726E-4</c:v>
                </c:pt>
                <c:pt idx="551">
                  <c:v>-8.4420000000057552E-4</c:v>
                </c:pt>
                <c:pt idx="552">
                  <c:v>-7.0350000000057855E-4</c:v>
                </c:pt>
                <c:pt idx="553">
                  <c:v>-5.6280000000058159E-4</c:v>
                </c:pt>
                <c:pt idx="554">
                  <c:v>-4.2210000000058456E-4</c:v>
                </c:pt>
                <c:pt idx="555">
                  <c:v>-2.8140000000058759E-4</c:v>
                </c:pt>
                <c:pt idx="556">
                  <c:v>-1.407000000005906E-4</c:v>
                </c:pt>
              </c:numCache>
            </c:numRef>
          </c:yVal>
          <c:smooth val="1"/>
        </c:ser>
        <c:ser>
          <c:idx val="3"/>
          <c:order val="3"/>
          <c:tx>
            <c:strRef>
              <c:f>Sheet1!$O$1</c:f>
              <c:strCache>
                <c:ptCount val="1"/>
                <c:pt idx="0">
                  <c:v>x_i=-0.01407[m]</c:v>
                </c:pt>
              </c:strCache>
            </c:strRef>
          </c:tx>
          <c:spPr>
            <a:ln w="25400" cap="rnd">
              <a:solidFill>
                <a:schemeClr val="accent4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Sheet1!$R$2:$R$558</c:f>
              <c:numCache>
                <c:formatCode>General</c:formatCode>
                <c:ptCount val="557"/>
                <c:pt idx="0">
                  <c:v>0.01</c:v>
                </c:pt>
                <c:pt idx="1">
                  <c:v>0.02</c:v>
                </c:pt>
                <c:pt idx="2">
                  <c:v>0.03</c:v>
                </c:pt>
                <c:pt idx="3">
                  <c:v>0.04</c:v>
                </c:pt>
                <c:pt idx="4">
                  <c:v>0.05</c:v>
                </c:pt>
                <c:pt idx="5">
                  <c:v>6.0000000000000005E-2</c:v>
                </c:pt>
                <c:pt idx="6">
                  <c:v>7.0000000000000007E-2</c:v>
                </c:pt>
                <c:pt idx="7">
                  <c:v>0.08</c:v>
                </c:pt>
                <c:pt idx="8">
                  <c:v>0.09</c:v>
                </c:pt>
                <c:pt idx="9">
                  <c:v>9.9999999999999992E-2</c:v>
                </c:pt>
                <c:pt idx="10">
                  <c:v>0.10999999999999999</c:v>
                </c:pt>
                <c:pt idx="11">
                  <c:v>0.11999999999999998</c:v>
                </c:pt>
                <c:pt idx="12">
                  <c:v>0.12999999999999998</c:v>
                </c:pt>
                <c:pt idx="13">
                  <c:v>0.13999999999999999</c:v>
                </c:pt>
                <c:pt idx="14">
                  <c:v>0.15</c:v>
                </c:pt>
                <c:pt idx="15">
                  <c:v>0.16</c:v>
                </c:pt>
                <c:pt idx="16">
                  <c:v>0.17</c:v>
                </c:pt>
                <c:pt idx="17">
                  <c:v>0.18000000000000002</c:v>
                </c:pt>
                <c:pt idx="18">
                  <c:v>0.19000000000000003</c:v>
                </c:pt>
                <c:pt idx="19">
                  <c:v>0.20000000000000004</c:v>
                </c:pt>
                <c:pt idx="20">
                  <c:v>0.21000000000000005</c:v>
                </c:pt>
                <c:pt idx="21">
                  <c:v>0.22000000000000006</c:v>
                </c:pt>
                <c:pt idx="22">
                  <c:v>0.23000000000000007</c:v>
                </c:pt>
                <c:pt idx="23">
                  <c:v>0.24000000000000007</c:v>
                </c:pt>
                <c:pt idx="24">
                  <c:v>0.25000000000000006</c:v>
                </c:pt>
                <c:pt idx="25">
                  <c:v>0.26000000000000006</c:v>
                </c:pt>
                <c:pt idx="26">
                  <c:v>0.27000000000000007</c:v>
                </c:pt>
                <c:pt idx="27">
                  <c:v>0.28000000000000008</c:v>
                </c:pt>
                <c:pt idx="28">
                  <c:v>0.29000000000000009</c:v>
                </c:pt>
                <c:pt idx="29">
                  <c:v>0.3000000000000001</c:v>
                </c:pt>
                <c:pt idx="30">
                  <c:v>0.31000000000000011</c:v>
                </c:pt>
                <c:pt idx="31">
                  <c:v>0.32000000000000012</c:v>
                </c:pt>
                <c:pt idx="32">
                  <c:v>0.33000000000000013</c:v>
                </c:pt>
                <c:pt idx="33">
                  <c:v>0.34000000000000014</c:v>
                </c:pt>
                <c:pt idx="34">
                  <c:v>0.35000000000000014</c:v>
                </c:pt>
                <c:pt idx="35">
                  <c:v>0.36000000000000015</c:v>
                </c:pt>
                <c:pt idx="36">
                  <c:v>0.37000000000000016</c:v>
                </c:pt>
                <c:pt idx="37">
                  <c:v>0.38000000000000017</c:v>
                </c:pt>
                <c:pt idx="38">
                  <c:v>0.39000000000000018</c:v>
                </c:pt>
                <c:pt idx="39">
                  <c:v>0.40000000000000019</c:v>
                </c:pt>
                <c:pt idx="40">
                  <c:v>0.4100000000000002</c:v>
                </c:pt>
                <c:pt idx="41">
                  <c:v>0.42000000000000021</c:v>
                </c:pt>
                <c:pt idx="42">
                  <c:v>0.43000000000000022</c:v>
                </c:pt>
                <c:pt idx="43">
                  <c:v>0.44000000000000022</c:v>
                </c:pt>
                <c:pt idx="44">
                  <c:v>0.45000000000000023</c:v>
                </c:pt>
                <c:pt idx="45">
                  <c:v>0.46000000000000024</c:v>
                </c:pt>
                <c:pt idx="46">
                  <c:v>0.47000000000000025</c:v>
                </c:pt>
                <c:pt idx="47">
                  <c:v>0.48000000000000026</c:v>
                </c:pt>
                <c:pt idx="48">
                  <c:v>0.49000000000000027</c:v>
                </c:pt>
                <c:pt idx="49">
                  <c:v>0.50000000000000022</c:v>
                </c:pt>
                <c:pt idx="50">
                  <c:v>0.51000000000000023</c:v>
                </c:pt>
                <c:pt idx="51">
                  <c:v>0.52000000000000024</c:v>
                </c:pt>
                <c:pt idx="52">
                  <c:v>0.53000000000000025</c:v>
                </c:pt>
                <c:pt idx="53">
                  <c:v>0.54000000000000026</c:v>
                </c:pt>
                <c:pt idx="54">
                  <c:v>0.55000000000000027</c:v>
                </c:pt>
                <c:pt idx="55">
                  <c:v>0.56000000000000028</c:v>
                </c:pt>
                <c:pt idx="56">
                  <c:v>0.57000000000000028</c:v>
                </c:pt>
                <c:pt idx="57">
                  <c:v>0.58000000000000029</c:v>
                </c:pt>
                <c:pt idx="58">
                  <c:v>0.5900000000000003</c:v>
                </c:pt>
                <c:pt idx="59">
                  <c:v>0.60000000000000031</c:v>
                </c:pt>
                <c:pt idx="60">
                  <c:v>0.61000000000000032</c:v>
                </c:pt>
                <c:pt idx="61">
                  <c:v>0.62000000000000033</c:v>
                </c:pt>
                <c:pt idx="62">
                  <c:v>0.63000000000000034</c:v>
                </c:pt>
                <c:pt idx="63">
                  <c:v>0.64000000000000035</c:v>
                </c:pt>
                <c:pt idx="64">
                  <c:v>0.65000000000000036</c:v>
                </c:pt>
                <c:pt idx="65">
                  <c:v>0.66000000000000036</c:v>
                </c:pt>
                <c:pt idx="66">
                  <c:v>0.67000000000000037</c:v>
                </c:pt>
                <c:pt idx="67">
                  <c:v>0.68000000000000038</c:v>
                </c:pt>
                <c:pt idx="68">
                  <c:v>0.69000000000000039</c:v>
                </c:pt>
                <c:pt idx="69">
                  <c:v>0.7000000000000004</c:v>
                </c:pt>
                <c:pt idx="70">
                  <c:v>0.71000000000000041</c:v>
                </c:pt>
                <c:pt idx="71">
                  <c:v>0.72000000000000042</c:v>
                </c:pt>
                <c:pt idx="72">
                  <c:v>0.73000000000000043</c:v>
                </c:pt>
                <c:pt idx="73">
                  <c:v>0.74000000000000044</c:v>
                </c:pt>
                <c:pt idx="74">
                  <c:v>0.75000000000000044</c:v>
                </c:pt>
                <c:pt idx="75">
                  <c:v>0.76000000000000045</c:v>
                </c:pt>
                <c:pt idx="76">
                  <c:v>0.77000000000000046</c:v>
                </c:pt>
                <c:pt idx="77">
                  <c:v>0.78000000000000047</c:v>
                </c:pt>
                <c:pt idx="78">
                  <c:v>0.79000000000000048</c:v>
                </c:pt>
                <c:pt idx="79">
                  <c:v>0.80000000000000049</c:v>
                </c:pt>
                <c:pt idx="80">
                  <c:v>0.8100000000000005</c:v>
                </c:pt>
                <c:pt idx="81">
                  <c:v>0.82000000000000051</c:v>
                </c:pt>
                <c:pt idx="82">
                  <c:v>0.83000000000000052</c:v>
                </c:pt>
                <c:pt idx="83">
                  <c:v>0.84000000000000052</c:v>
                </c:pt>
                <c:pt idx="84">
                  <c:v>0.85000000000000053</c:v>
                </c:pt>
                <c:pt idx="85">
                  <c:v>0.86000000000000054</c:v>
                </c:pt>
                <c:pt idx="86">
                  <c:v>0.87000000000000055</c:v>
                </c:pt>
                <c:pt idx="87">
                  <c:v>0.88000000000000056</c:v>
                </c:pt>
                <c:pt idx="88">
                  <c:v>0.89000000000000057</c:v>
                </c:pt>
                <c:pt idx="89">
                  <c:v>0.90000000000000058</c:v>
                </c:pt>
                <c:pt idx="90">
                  <c:v>0.91000000000000059</c:v>
                </c:pt>
                <c:pt idx="91">
                  <c:v>0.9200000000000006</c:v>
                </c:pt>
                <c:pt idx="92">
                  <c:v>0.9300000000000006</c:v>
                </c:pt>
                <c:pt idx="93">
                  <c:v>0.94000000000000061</c:v>
                </c:pt>
                <c:pt idx="94">
                  <c:v>0.95000000000000062</c:v>
                </c:pt>
                <c:pt idx="95">
                  <c:v>0.96000000000000063</c:v>
                </c:pt>
                <c:pt idx="96">
                  <c:v>0.97000000000000064</c:v>
                </c:pt>
                <c:pt idx="97">
                  <c:v>0.98000000000000065</c:v>
                </c:pt>
                <c:pt idx="98">
                  <c:v>0.99000000000000066</c:v>
                </c:pt>
                <c:pt idx="99">
                  <c:v>1.0000000000000007</c:v>
                </c:pt>
                <c:pt idx="100">
                  <c:v>1.0100000000000007</c:v>
                </c:pt>
                <c:pt idx="101">
                  <c:v>1.0200000000000007</c:v>
                </c:pt>
                <c:pt idx="102">
                  <c:v>1.0300000000000007</c:v>
                </c:pt>
                <c:pt idx="103">
                  <c:v>1.0400000000000007</c:v>
                </c:pt>
                <c:pt idx="104">
                  <c:v>1.0500000000000007</c:v>
                </c:pt>
                <c:pt idx="105">
                  <c:v>1.0600000000000007</c:v>
                </c:pt>
                <c:pt idx="106">
                  <c:v>1.0700000000000007</c:v>
                </c:pt>
                <c:pt idx="107">
                  <c:v>1.0800000000000007</c:v>
                </c:pt>
                <c:pt idx="108">
                  <c:v>1.0900000000000007</c:v>
                </c:pt>
                <c:pt idx="109">
                  <c:v>1.1000000000000008</c:v>
                </c:pt>
                <c:pt idx="110">
                  <c:v>1.1100000000000008</c:v>
                </c:pt>
                <c:pt idx="111">
                  <c:v>1.1200000000000008</c:v>
                </c:pt>
                <c:pt idx="112">
                  <c:v>1.1300000000000008</c:v>
                </c:pt>
                <c:pt idx="113">
                  <c:v>1.1400000000000008</c:v>
                </c:pt>
                <c:pt idx="114">
                  <c:v>1.1500000000000008</c:v>
                </c:pt>
                <c:pt idx="115">
                  <c:v>1.1600000000000008</c:v>
                </c:pt>
                <c:pt idx="116">
                  <c:v>1.1700000000000008</c:v>
                </c:pt>
                <c:pt idx="117">
                  <c:v>1.1800000000000008</c:v>
                </c:pt>
                <c:pt idx="118">
                  <c:v>1.1900000000000008</c:v>
                </c:pt>
                <c:pt idx="119">
                  <c:v>1.2000000000000008</c:v>
                </c:pt>
                <c:pt idx="120">
                  <c:v>1.2100000000000009</c:v>
                </c:pt>
                <c:pt idx="121">
                  <c:v>1.2200000000000009</c:v>
                </c:pt>
                <c:pt idx="122">
                  <c:v>1.2300000000000009</c:v>
                </c:pt>
                <c:pt idx="123">
                  <c:v>1.2400000000000009</c:v>
                </c:pt>
                <c:pt idx="124">
                  <c:v>1.2500000000000009</c:v>
                </c:pt>
                <c:pt idx="125">
                  <c:v>1.2600000000000009</c:v>
                </c:pt>
                <c:pt idx="126">
                  <c:v>1.2700000000000009</c:v>
                </c:pt>
                <c:pt idx="127">
                  <c:v>1.2800000000000009</c:v>
                </c:pt>
                <c:pt idx="128">
                  <c:v>1.2900000000000009</c:v>
                </c:pt>
                <c:pt idx="129">
                  <c:v>1.3000000000000009</c:v>
                </c:pt>
                <c:pt idx="130">
                  <c:v>1.3100000000000009</c:v>
                </c:pt>
                <c:pt idx="131">
                  <c:v>1.320000000000001</c:v>
                </c:pt>
                <c:pt idx="132">
                  <c:v>1.330000000000001</c:v>
                </c:pt>
                <c:pt idx="133">
                  <c:v>1.340000000000001</c:v>
                </c:pt>
                <c:pt idx="134">
                  <c:v>1.350000000000001</c:v>
                </c:pt>
                <c:pt idx="135">
                  <c:v>1.360000000000001</c:v>
                </c:pt>
                <c:pt idx="136">
                  <c:v>1.370000000000001</c:v>
                </c:pt>
                <c:pt idx="137">
                  <c:v>1.380000000000001</c:v>
                </c:pt>
                <c:pt idx="138">
                  <c:v>1.390000000000001</c:v>
                </c:pt>
                <c:pt idx="139">
                  <c:v>1.400000000000001</c:v>
                </c:pt>
                <c:pt idx="140">
                  <c:v>1.410000000000001</c:v>
                </c:pt>
                <c:pt idx="141">
                  <c:v>1.420000000000001</c:v>
                </c:pt>
                <c:pt idx="142">
                  <c:v>1.430000000000001</c:v>
                </c:pt>
                <c:pt idx="143">
                  <c:v>1.4400000000000011</c:v>
                </c:pt>
                <c:pt idx="144">
                  <c:v>1.4500000000000011</c:v>
                </c:pt>
                <c:pt idx="145">
                  <c:v>1.4600000000000011</c:v>
                </c:pt>
                <c:pt idx="146">
                  <c:v>1.4700000000000011</c:v>
                </c:pt>
                <c:pt idx="147">
                  <c:v>1.4800000000000011</c:v>
                </c:pt>
                <c:pt idx="148">
                  <c:v>1.4900000000000011</c:v>
                </c:pt>
                <c:pt idx="149">
                  <c:v>1.5000000000000011</c:v>
                </c:pt>
                <c:pt idx="150">
                  <c:v>1.5100000000000011</c:v>
                </c:pt>
                <c:pt idx="151">
                  <c:v>1.5200000000000011</c:v>
                </c:pt>
                <c:pt idx="152">
                  <c:v>1.5300000000000011</c:v>
                </c:pt>
                <c:pt idx="153">
                  <c:v>1.5400000000000011</c:v>
                </c:pt>
                <c:pt idx="154">
                  <c:v>1.5500000000000012</c:v>
                </c:pt>
                <c:pt idx="155">
                  <c:v>1.5600000000000012</c:v>
                </c:pt>
                <c:pt idx="156">
                  <c:v>1.5700000000000012</c:v>
                </c:pt>
                <c:pt idx="157">
                  <c:v>1.5800000000000012</c:v>
                </c:pt>
                <c:pt idx="158">
                  <c:v>1.5900000000000012</c:v>
                </c:pt>
                <c:pt idx="159">
                  <c:v>1.6000000000000012</c:v>
                </c:pt>
                <c:pt idx="160">
                  <c:v>1.6100000000000012</c:v>
                </c:pt>
                <c:pt idx="161">
                  <c:v>1.6200000000000012</c:v>
                </c:pt>
                <c:pt idx="162">
                  <c:v>1.6300000000000012</c:v>
                </c:pt>
                <c:pt idx="163">
                  <c:v>1.6400000000000012</c:v>
                </c:pt>
                <c:pt idx="164">
                  <c:v>1.6500000000000012</c:v>
                </c:pt>
                <c:pt idx="165">
                  <c:v>1.6600000000000013</c:v>
                </c:pt>
                <c:pt idx="166">
                  <c:v>1.6700000000000013</c:v>
                </c:pt>
                <c:pt idx="167">
                  <c:v>1.6800000000000013</c:v>
                </c:pt>
                <c:pt idx="168">
                  <c:v>1.6900000000000013</c:v>
                </c:pt>
                <c:pt idx="169">
                  <c:v>1.7000000000000013</c:v>
                </c:pt>
                <c:pt idx="170">
                  <c:v>1.7100000000000013</c:v>
                </c:pt>
                <c:pt idx="171">
                  <c:v>1.7200000000000013</c:v>
                </c:pt>
                <c:pt idx="172">
                  <c:v>1.7300000000000013</c:v>
                </c:pt>
                <c:pt idx="173">
                  <c:v>1.7400000000000013</c:v>
                </c:pt>
                <c:pt idx="174">
                  <c:v>1.7500000000000013</c:v>
                </c:pt>
                <c:pt idx="175">
                  <c:v>1.7600000000000013</c:v>
                </c:pt>
                <c:pt idx="176">
                  <c:v>1.7700000000000014</c:v>
                </c:pt>
                <c:pt idx="177">
                  <c:v>1.7800000000000014</c:v>
                </c:pt>
                <c:pt idx="178">
                  <c:v>1.7900000000000014</c:v>
                </c:pt>
                <c:pt idx="179">
                  <c:v>1.8000000000000014</c:v>
                </c:pt>
                <c:pt idx="180">
                  <c:v>1.8100000000000014</c:v>
                </c:pt>
                <c:pt idx="181">
                  <c:v>1.8200000000000014</c:v>
                </c:pt>
                <c:pt idx="182">
                  <c:v>1.8300000000000014</c:v>
                </c:pt>
                <c:pt idx="183">
                  <c:v>1.8400000000000014</c:v>
                </c:pt>
                <c:pt idx="184">
                  <c:v>1.8500000000000014</c:v>
                </c:pt>
                <c:pt idx="185">
                  <c:v>1.8600000000000014</c:v>
                </c:pt>
                <c:pt idx="186">
                  <c:v>1.8700000000000014</c:v>
                </c:pt>
                <c:pt idx="187">
                  <c:v>1.8800000000000014</c:v>
                </c:pt>
                <c:pt idx="188">
                  <c:v>1.8900000000000015</c:v>
                </c:pt>
                <c:pt idx="189">
                  <c:v>1.9000000000000015</c:v>
                </c:pt>
                <c:pt idx="190">
                  <c:v>1.9100000000000015</c:v>
                </c:pt>
                <c:pt idx="191">
                  <c:v>1.9200000000000015</c:v>
                </c:pt>
                <c:pt idx="192">
                  <c:v>1.9300000000000015</c:v>
                </c:pt>
                <c:pt idx="193">
                  <c:v>1.9400000000000015</c:v>
                </c:pt>
                <c:pt idx="194">
                  <c:v>1.9500000000000015</c:v>
                </c:pt>
                <c:pt idx="195">
                  <c:v>1.9600000000000015</c:v>
                </c:pt>
                <c:pt idx="196">
                  <c:v>1.9700000000000015</c:v>
                </c:pt>
                <c:pt idx="197">
                  <c:v>1.9800000000000015</c:v>
                </c:pt>
                <c:pt idx="198">
                  <c:v>1.9900000000000015</c:v>
                </c:pt>
                <c:pt idx="199">
                  <c:v>2.0000000000000013</c:v>
                </c:pt>
                <c:pt idx="200">
                  <c:v>2.0100000000000011</c:v>
                </c:pt>
                <c:pt idx="201">
                  <c:v>2.0200000000000009</c:v>
                </c:pt>
                <c:pt idx="202">
                  <c:v>2.0300000000000007</c:v>
                </c:pt>
                <c:pt idx="203">
                  <c:v>2.0400000000000005</c:v>
                </c:pt>
                <c:pt idx="204">
                  <c:v>2.0500000000000003</c:v>
                </c:pt>
                <c:pt idx="205">
                  <c:v>2.06</c:v>
                </c:pt>
                <c:pt idx="206">
                  <c:v>2.0699999999999998</c:v>
                </c:pt>
                <c:pt idx="207">
                  <c:v>2.0799999999999996</c:v>
                </c:pt>
                <c:pt idx="208">
                  <c:v>2.0899999999999994</c:v>
                </c:pt>
                <c:pt idx="209">
                  <c:v>2.0999999999999992</c:v>
                </c:pt>
                <c:pt idx="210">
                  <c:v>2.109999999999999</c:v>
                </c:pt>
                <c:pt idx="211">
                  <c:v>2.1199999999999988</c:v>
                </c:pt>
                <c:pt idx="212">
                  <c:v>2.1299999999999986</c:v>
                </c:pt>
                <c:pt idx="213">
                  <c:v>2.1399999999999983</c:v>
                </c:pt>
                <c:pt idx="214">
                  <c:v>2.1499999999999981</c:v>
                </c:pt>
                <c:pt idx="215">
                  <c:v>2.1599999999999979</c:v>
                </c:pt>
                <c:pt idx="216">
                  <c:v>2.1699999999999977</c:v>
                </c:pt>
                <c:pt idx="217">
                  <c:v>2.1799999999999975</c:v>
                </c:pt>
                <c:pt idx="218">
                  <c:v>2.1899999999999973</c:v>
                </c:pt>
                <c:pt idx="219">
                  <c:v>2.1999999999999971</c:v>
                </c:pt>
                <c:pt idx="220">
                  <c:v>2.2099999999999969</c:v>
                </c:pt>
                <c:pt idx="221">
                  <c:v>2.2199999999999966</c:v>
                </c:pt>
                <c:pt idx="222">
                  <c:v>2.2299999999999964</c:v>
                </c:pt>
                <c:pt idx="223">
                  <c:v>2.2399999999999962</c:v>
                </c:pt>
                <c:pt idx="224">
                  <c:v>2.249999999999996</c:v>
                </c:pt>
                <c:pt idx="225">
                  <c:v>2.2599999999999958</c:v>
                </c:pt>
                <c:pt idx="226">
                  <c:v>2.2699999999999956</c:v>
                </c:pt>
                <c:pt idx="227">
                  <c:v>2.2799999999999954</c:v>
                </c:pt>
                <c:pt idx="228">
                  <c:v>2.2899999999999952</c:v>
                </c:pt>
                <c:pt idx="229">
                  <c:v>2.2999999999999949</c:v>
                </c:pt>
                <c:pt idx="230">
                  <c:v>2.3099999999999947</c:v>
                </c:pt>
                <c:pt idx="231">
                  <c:v>2.3199999999999945</c:v>
                </c:pt>
                <c:pt idx="232">
                  <c:v>2.3299999999999943</c:v>
                </c:pt>
                <c:pt idx="233">
                  <c:v>2.3399999999999941</c:v>
                </c:pt>
                <c:pt idx="234">
                  <c:v>2.3499999999999939</c:v>
                </c:pt>
                <c:pt idx="235">
                  <c:v>2.3599999999999937</c:v>
                </c:pt>
                <c:pt idx="236">
                  <c:v>2.3699999999999934</c:v>
                </c:pt>
                <c:pt idx="237">
                  <c:v>2.3799999999999932</c:v>
                </c:pt>
                <c:pt idx="238">
                  <c:v>2.389999999999993</c:v>
                </c:pt>
                <c:pt idx="239">
                  <c:v>2.3999999999999928</c:v>
                </c:pt>
                <c:pt idx="240">
                  <c:v>2.4099999999999926</c:v>
                </c:pt>
                <c:pt idx="241">
                  <c:v>2.4199999999999924</c:v>
                </c:pt>
                <c:pt idx="242">
                  <c:v>2.4299999999999922</c:v>
                </c:pt>
                <c:pt idx="243">
                  <c:v>2.439999999999992</c:v>
                </c:pt>
                <c:pt idx="244">
                  <c:v>2.4499999999999917</c:v>
                </c:pt>
                <c:pt idx="245">
                  <c:v>2.4599999999999915</c:v>
                </c:pt>
                <c:pt idx="246">
                  <c:v>2.4699999999999913</c:v>
                </c:pt>
                <c:pt idx="247">
                  <c:v>2.4799999999999911</c:v>
                </c:pt>
                <c:pt idx="248">
                  <c:v>2.4899999999999909</c:v>
                </c:pt>
                <c:pt idx="249">
                  <c:v>2.4999999999999907</c:v>
                </c:pt>
                <c:pt idx="250">
                  <c:v>2.5099999999999905</c:v>
                </c:pt>
                <c:pt idx="251">
                  <c:v>2.5199999999999902</c:v>
                </c:pt>
                <c:pt idx="252">
                  <c:v>2.52999999999999</c:v>
                </c:pt>
                <c:pt idx="253">
                  <c:v>2.5399999999999898</c:v>
                </c:pt>
                <c:pt idx="254">
                  <c:v>2.5499999999999896</c:v>
                </c:pt>
                <c:pt idx="255">
                  <c:v>2.5599999999999894</c:v>
                </c:pt>
                <c:pt idx="256">
                  <c:v>2.5699999999999892</c:v>
                </c:pt>
                <c:pt idx="257">
                  <c:v>2.579999999999989</c:v>
                </c:pt>
                <c:pt idx="258">
                  <c:v>2.5899999999999888</c:v>
                </c:pt>
                <c:pt idx="259">
                  <c:v>2.5999999999999885</c:v>
                </c:pt>
                <c:pt idx="260">
                  <c:v>2.6099999999999883</c:v>
                </c:pt>
                <c:pt idx="261">
                  <c:v>2.6199999999999881</c:v>
                </c:pt>
                <c:pt idx="262">
                  <c:v>2.6299999999999879</c:v>
                </c:pt>
                <c:pt idx="263">
                  <c:v>2.6399999999999877</c:v>
                </c:pt>
                <c:pt idx="264">
                  <c:v>2.6499999999999875</c:v>
                </c:pt>
                <c:pt idx="265">
                  <c:v>2.6599999999999873</c:v>
                </c:pt>
                <c:pt idx="266">
                  <c:v>2.6699999999999871</c:v>
                </c:pt>
                <c:pt idx="267">
                  <c:v>2.6799999999999868</c:v>
                </c:pt>
                <c:pt idx="268">
                  <c:v>2.6899999999999866</c:v>
                </c:pt>
                <c:pt idx="269">
                  <c:v>2.6999999999999864</c:v>
                </c:pt>
                <c:pt idx="270">
                  <c:v>2.7099999999999862</c:v>
                </c:pt>
                <c:pt idx="271">
                  <c:v>2.719999999999986</c:v>
                </c:pt>
                <c:pt idx="272">
                  <c:v>2.7299999999999858</c:v>
                </c:pt>
                <c:pt idx="273">
                  <c:v>2.7399999999999856</c:v>
                </c:pt>
                <c:pt idx="274">
                  <c:v>2.7499999999999853</c:v>
                </c:pt>
                <c:pt idx="275">
                  <c:v>2.7599999999999851</c:v>
                </c:pt>
                <c:pt idx="276">
                  <c:v>2.7699999999999849</c:v>
                </c:pt>
                <c:pt idx="277">
                  <c:v>2.7799999999999847</c:v>
                </c:pt>
                <c:pt idx="278">
                  <c:v>2.7899999999999845</c:v>
                </c:pt>
                <c:pt idx="279">
                  <c:v>2.7999999999999843</c:v>
                </c:pt>
                <c:pt idx="280">
                  <c:v>2.8099999999999841</c:v>
                </c:pt>
                <c:pt idx="281">
                  <c:v>2.8199999999999839</c:v>
                </c:pt>
                <c:pt idx="282">
                  <c:v>2.8299999999999836</c:v>
                </c:pt>
                <c:pt idx="283">
                  <c:v>2.8399999999999834</c:v>
                </c:pt>
                <c:pt idx="284">
                  <c:v>2.8499999999999832</c:v>
                </c:pt>
                <c:pt idx="285">
                  <c:v>2.859999999999983</c:v>
                </c:pt>
                <c:pt idx="286">
                  <c:v>2.8699999999999828</c:v>
                </c:pt>
                <c:pt idx="287">
                  <c:v>2.8799999999999826</c:v>
                </c:pt>
                <c:pt idx="288">
                  <c:v>2.8899999999999824</c:v>
                </c:pt>
                <c:pt idx="289">
                  <c:v>2.8999999999999821</c:v>
                </c:pt>
                <c:pt idx="290">
                  <c:v>2.9099999999999819</c:v>
                </c:pt>
                <c:pt idx="291">
                  <c:v>2.9199999999999817</c:v>
                </c:pt>
                <c:pt idx="292">
                  <c:v>2.9299999999999815</c:v>
                </c:pt>
                <c:pt idx="293">
                  <c:v>2.9399999999999813</c:v>
                </c:pt>
                <c:pt idx="294">
                  <c:v>2.9499999999999811</c:v>
                </c:pt>
                <c:pt idx="295">
                  <c:v>2.9599999999999809</c:v>
                </c:pt>
                <c:pt idx="296">
                  <c:v>2.9699999999999807</c:v>
                </c:pt>
                <c:pt idx="297">
                  <c:v>2.9799999999999804</c:v>
                </c:pt>
                <c:pt idx="298">
                  <c:v>2.9899999999999802</c:v>
                </c:pt>
                <c:pt idx="299">
                  <c:v>2.99999999999998</c:v>
                </c:pt>
                <c:pt idx="300">
                  <c:v>3.0099999999999798</c:v>
                </c:pt>
                <c:pt idx="301">
                  <c:v>3.0199999999999796</c:v>
                </c:pt>
                <c:pt idx="302">
                  <c:v>3.0299999999999794</c:v>
                </c:pt>
                <c:pt idx="303">
                  <c:v>3.0399999999999792</c:v>
                </c:pt>
                <c:pt idx="304">
                  <c:v>3.049999999999979</c:v>
                </c:pt>
                <c:pt idx="305">
                  <c:v>3.0599999999999787</c:v>
                </c:pt>
                <c:pt idx="306">
                  <c:v>3.0699999999999785</c:v>
                </c:pt>
                <c:pt idx="307">
                  <c:v>3.0799999999999783</c:v>
                </c:pt>
                <c:pt idx="308">
                  <c:v>3.0899999999999781</c:v>
                </c:pt>
                <c:pt idx="309">
                  <c:v>3.0999999999999779</c:v>
                </c:pt>
                <c:pt idx="310">
                  <c:v>3.1099999999999777</c:v>
                </c:pt>
                <c:pt idx="311">
                  <c:v>3.1199999999999775</c:v>
                </c:pt>
                <c:pt idx="312">
                  <c:v>3.1299999999999772</c:v>
                </c:pt>
                <c:pt idx="313">
                  <c:v>3.139999999999977</c:v>
                </c:pt>
                <c:pt idx="314">
                  <c:v>3.1499999999999768</c:v>
                </c:pt>
                <c:pt idx="315">
                  <c:v>3.1599999999999766</c:v>
                </c:pt>
                <c:pt idx="316">
                  <c:v>3.1699999999999764</c:v>
                </c:pt>
                <c:pt idx="317">
                  <c:v>3.1799999999999762</c:v>
                </c:pt>
                <c:pt idx="318">
                  <c:v>3.189999999999976</c:v>
                </c:pt>
                <c:pt idx="319">
                  <c:v>3.1999999999999758</c:v>
                </c:pt>
                <c:pt idx="320">
                  <c:v>3.2099999999999755</c:v>
                </c:pt>
                <c:pt idx="321">
                  <c:v>3.2199999999999753</c:v>
                </c:pt>
                <c:pt idx="322">
                  <c:v>3.2299999999999751</c:v>
                </c:pt>
                <c:pt idx="323">
                  <c:v>3.2399999999999749</c:v>
                </c:pt>
                <c:pt idx="324">
                  <c:v>3.2499999999999747</c:v>
                </c:pt>
                <c:pt idx="325">
                  <c:v>3.2599999999999745</c:v>
                </c:pt>
                <c:pt idx="326">
                  <c:v>3.2699999999999743</c:v>
                </c:pt>
                <c:pt idx="327">
                  <c:v>3.279999999999974</c:v>
                </c:pt>
                <c:pt idx="328">
                  <c:v>3.2899999999999738</c:v>
                </c:pt>
                <c:pt idx="329">
                  <c:v>3.2999999999999736</c:v>
                </c:pt>
                <c:pt idx="330">
                  <c:v>3.3099999999999734</c:v>
                </c:pt>
                <c:pt idx="331">
                  <c:v>3.3199999999999732</c:v>
                </c:pt>
                <c:pt idx="332">
                  <c:v>3.329999999999973</c:v>
                </c:pt>
                <c:pt idx="333">
                  <c:v>3.3399999999999728</c:v>
                </c:pt>
                <c:pt idx="334">
                  <c:v>3.3499999999999726</c:v>
                </c:pt>
                <c:pt idx="335">
                  <c:v>3.3599999999999723</c:v>
                </c:pt>
                <c:pt idx="336">
                  <c:v>3.3699999999999721</c:v>
                </c:pt>
                <c:pt idx="337">
                  <c:v>3.3799999999999719</c:v>
                </c:pt>
                <c:pt idx="338">
                  <c:v>3.3899999999999717</c:v>
                </c:pt>
                <c:pt idx="339">
                  <c:v>3.3999999999999715</c:v>
                </c:pt>
                <c:pt idx="340">
                  <c:v>3.4099999999999713</c:v>
                </c:pt>
                <c:pt idx="341">
                  <c:v>3.4199999999999711</c:v>
                </c:pt>
                <c:pt idx="342">
                  <c:v>3.4299999999999708</c:v>
                </c:pt>
                <c:pt idx="343">
                  <c:v>3.4399999999999706</c:v>
                </c:pt>
                <c:pt idx="344">
                  <c:v>3.4499999999999704</c:v>
                </c:pt>
                <c:pt idx="345">
                  <c:v>3.4599999999999702</c:v>
                </c:pt>
                <c:pt idx="346">
                  <c:v>3.46999999999997</c:v>
                </c:pt>
                <c:pt idx="347">
                  <c:v>3.4799999999999698</c:v>
                </c:pt>
                <c:pt idx="348">
                  <c:v>3.4899999999999696</c:v>
                </c:pt>
                <c:pt idx="349">
                  <c:v>3.4999999999999694</c:v>
                </c:pt>
                <c:pt idx="350">
                  <c:v>3.5099999999999691</c:v>
                </c:pt>
                <c:pt idx="351">
                  <c:v>3.5199999999999689</c:v>
                </c:pt>
                <c:pt idx="352">
                  <c:v>3.5299999999999687</c:v>
                </c:pt>
                <c:pt idx="353">
                  <c:v>3.5399999999999685</c:v>
                </c:pt>
                <c:pt idx="354">
                  <c:v>3.5499999999999683</c:v>
                </c:pt>
                <c:pt idx="355">
                  <c:v>3.5599999999999681</c:v>
                </c:pt>
                <c:pt idx="356">
                  <c:v>3.5699999999999679</c:v>
                </c:pt>
                <c:pt idx="357">
                  <c:v>3.5799999999999677</c:v>
                </c:pt>
                <c:pt idx="358">
                  <c:v>3.5899999999999674</c:v>
                </c:pt>
                <c:pt idx="359">
                  <c:v>3.5999999999999672</c:v>
                </c:pt>
                <c:pt idx="360">
                  <c:v>3.609999999999967</c:v>
                </c:pt>
                <c:pt idx="361">
                  <c:v>3.6199999999999668</c:v>
                </c:pt>
                <c:pt idx="362">
                  <c:v>3.6299999999999666</c:v>
                </c:pt>
                <c:pt idx="363">
                  <c:v>3.6399999999999664</c:v>
                </c:pt>
                <c:pt idx="364">
                  <c:v>3.6499999999999662</c:v>
                </c:pt>
                <c:pt idx="365">
                  <c:v>3.6599999999999659</c:v>
                </c:pt>
                <c:pt idx="366">
                  <c:v>3.6699999999999657</c:v>
                </c:pt>
                <c:pt idx="367">
                  <c:v>3.6799999999999655</c:v>
                </c:pt>
                <c:pt idx="368">
                  <c:v>3.6899999999999653</c:v>
                </c:pt>
                <c:pt idx="369">
                  <c:v>3.6999999999999651</c:v>
                </c:pt>
                <c:pt idx="370">
                  <c:v>3.7099999999999649</c:v>
                </c:pt>
                <c:pt idx="371">
                  <c:v>3.7199999999999647</c:v>
                </c:pt>
                <c:pt idx="372">
                  <c:v>3.7299999999999645</c:v>
                </c:pt>
                <c:pt idx="373">
                  <c:v>3.7399999999999642</c:v>
                </c:pt>
                <c:pt idx="374">
                  <c:v>3.749999999999964</c:v>
                </c:pt>
                <c:pt idx="375">
                  <c:v>3.7599999999999638</c:v>
                </c:pt>
                <c:pt idx="376">
                  <c:v>3.7699999999999636</c:v>
                </c:pt>
                <c:pt idx="377">
                  <c:v>3.7799999999999634</c:v>
                </c:pt>
                <c:pt idx="378">
                  <c:v>3.7899999999999632</c:v>
                </c:pt>
                <c:pt idx="379">
                  <c:v>3.799999999999963</c:v>
                </c:pt>
                <c:pt idx="380">
                  <c:v>3.8099999999999627</c:v>
                </c:pt>
                <c:pt idx="381">
                  <c:v>3.8199999999999625</c:v>
                </c:pt>
                <c:pt idx="382">
                  <c:v>3.8299999999999623</c:v>
                </c:pt>
                <c:pt idx="383">
                  <c:v>3.8399999999999621</c:v>
                </c:pt>
                <c:pt idx="384">
                  <c:v>3.8499999999999619</c:v>
                </c:pt>
                <c:pt idx="385">
                  <c:v>3.8599999999999617</c:v>
                </c:pt>
                <c:pt idx="386">
                  <c:v>3.8699999999999615</c:v>
                </c:pt>
                <c:pt idx="387">
                  <c:v>3.8799999999999613</c:v>
                </c:pt>
                <c:pt idx="388">
                  <c:v>3.889999999999961</c:v>
                </c:pt>
                <c:pt idx="389">
                  <c:v>3.8999999999999608</c:v>
                </c:pt>
                <c:pt idx="390">
                  <c:v>3.9099999999999606</c:v>
                </c:pt>
                <c:pt idx="391">
                  <c:v>3.9199999999999604</c:v>
                </c:pt>
                <c:pt idx="392">
                  <c:v>3.9299999999999602</c:v>
                </c:pt>
                <c:pt idx="393">
                  <c:v>3.93999999999996</c:v>
                </c:pt>
                <c:pt idx="394">
                  <c:v>3.9499999999999598</c:v>
                </c:pt>
                <c:pt idx="395">
                  <c:v>3.9599999999999596</c:v>
                </c:pt>
                <c:pt idx="396">
                  <c:v>3.9699999999999593</c:v>
                </c:pt>
                <c:pt idx="397">
                  <c:v>3.9799999999999591</c:v>
                </c:pt>
                <c:pt idx="398">
                  <c:v>3.9899999999999589</c:v>
                </c:pt>
                <c:pt idx="399">
                  <c:v>3.9999999999999587</c:v>
                </c:pt>
                <c:pt idx="400">
                  <c:v>4.0099999999999589</c:v>
                </c:pt>
                <c:pt idx="401">
                  <c:v>4.0199999999999587</c:v>
                </c:pt>
                <c:pt idx="402">
                  <c:v>4.0299999999999585</c:v>
                </c:pt>
                <c:pt idx="403">
                  <c:v>4.0399999999999583</c:v>
                </c:pt>
                <c:pt idx="404">
                  <c:v>4.0499999999999581</c:v>
                </c:pt>
                <c:pt idx="405">
                  <c:v>4.0599999999999579</c:v>
                </c:pt>
                <c:pt idx="406">
                  <c:v>4.0699999999999577</c:v>
                </c:pt>
                <c:pt idx="407">
                  <c:v>4.0799999999999574</c:v>
                </c:pt>
                <c:pt idx="408">
                  <c:v>4.0899999999999572</c:v>
                </c:pt>
                <c:pt idx="409">
                  <c:v>4.099999999999957</c:v>
                </c:pt>
                <c:pt idx="410">
                  <c:v>4.1099999999999568</c:v>
                </c:pt>
                <c:pt idx="411">
                  <c:v>4.1199999999999566</c:v>
                </c:pt>
                <c:pt idx="412">
                  <c:v>4.1299999999999564</c:v>
                </c:pt>
                <c:pt idx="413">
                  <c:v>4.1399999999999562</c:v>
                </c:pt>
                <c:pt idx="414">
                  <c:v>4.1499999999999559</c:v>
                </c:pt>
                <c:pt idx="415">
                  <c:v>4.1599999999999557</c:v>
                </c:pt>
                <c:pt idx="416">
                  <c:v>4.1699999999999555</c:v>
                </c:pt>
                <c:pt idx="417">
                  <c:v>4.1799999999999553</c:v>
                </c:pt>
                <c:pt idx="418">
                  <c:v>4.1899999999999551</c:v>
                </c:pt>
                <c:pt idx="419">
                  <c:v>4.1999999999999549</c:v>
                </c:pt>
                <c:pt idx="420">
                  <c:v>4.2099999999999547</c:v>
                </c:pt>
                <c:pt idx="421">
                  <c:v>4.2199999999999545</c:v>
                </c:pt>
                <c:pt idx="422">
                  <c:v>4.2299999999999542</c:v>
                </c:pt>
                <c:pt idx="423">
                  <c:v>4.239999999999954</c:v>
                </c:pt>
                <c:pt idx="424">
                  <c:v>4.2499999999999538</c:v>
                </c:pt>
                <c:pt idx="425">
                  <c:v>4.2599999999999536</c:v>
                </c:pt>
                <c:pt idx="426">
                  <c:v>4.2699999999999534</c:v>
                </c:pt>
                <c:pt idx="427">
                  <c:v>4.2799999999999532</c:v>
                </c:pt>
                <c:pt idx="428">
                  <c:v>4.289999999999953</c:v>
                </c:pt>
                <c:pt idx="429">
                  <c:v>4.2999999999999527</c:v>
                </c:pt>
                <c:pt idx="430">
                  <c:v>4.3099999999999525</c:v>
                </c:pt>
                <c:pt idx="431">
                  <c:v>4.3199999999999523</c:v>
                </c:pt>
                <c:pt idx="432">
                  <c:v>4.3299999999999521</c:v>
                </c:pt>
                <c:pt idx="433">
                  <c:v>4.3399999999999519</c:v>
                </c:pt>
                <c:pt idx="434">
                  <c:v>4.3499999999999517</c:v>
                </c:pt>
                <c:pt idx="435">
                  <c:v>4.3599999999999515</c:v>
                </c:pt>
                <c:pt idx="436">
                  <c:v>4.3699999999999513</c:v>
                </c:pt>
                <c:pt idx="437">
                  <c:v>4.379999999999951</c:v>
                </c:pt>
                <c:pt idx="438">
                  <c:v>4.3899999999999508</c:v>
                </c:pt>
                <c:pt idx="439">
                  <c:v>4.3999999999999506</c:v>
                </c:pt>
                <c:pt idx="440">
                  <c:v>4.4099999999999504</c:v>
                </c:pt>
                <c:pt idx="441">
                  <c:v>4.4199999999999502</c:v>
                </c:pt>
                <c:pt idx="442">
                  <c:v>4.42999999999995</c:v>
                </c:pt>
                <c:pt idx="443">
                  <c:v>4.4399999999999498</c:v>
                </c:pt>
                <c:pt idx="444">
                  <c:v>4.4499999999999496</c:v>
                </c:pt>
                <c:pt idx="445">
                  <c:v>4.4599999999999493</c:v>
                </c:pt>
                <c:pt idx="446">
                  <c:v>4.4699999999999491</c:v>
                </c:pt>
                <c:pt idx="447">
                  <c:v>4.4799999999999489</c:v>
                </c:pt>
                <c:pt idx="448">
                  <c:v>4.4899999999999487</c:v>
                </c:pt>
                <c:pt idx="449">
                  <c:v>4.4999999999999485</c:v>
                </c:pt>
                <c:pt idx="450">
                  <c:v>4.5099999999999483</c:v>
                </c:pt>
                <c:pt idx="451">
                  <c:v>4.5199999999999481</c:v>
                </c:pt>
                <c:pt idx="452">
                  <c:v>4.5299999999999478</c:v>
                </c:pt>
                <c:pt idx="453">
                  <c:v>4.5399999999999476</c:v>
                </c:pt>
                <c:pt idx="454">
                  <c:v>4.5499999999999474</c:v>
                </c:pt>
                <c:pt idx="455">
                  <c:v>4.5599999999999472</c:v>
                </c:pt>
                <c:pt idx="456">
                  <c:v>4.569999999999947</c:v>
                </c:pt>
                <c:pt idx="457">
                  <c:v>4.5799999999999468</c:v>
                </c:pt>
                <c:pt idx="458">
                  <c:v>4.5899999999999466</c:v>
                </c:pt>
                <c:pt idx="459">
                  <c:v>4.5999999999999464</c:v>
                </c:pt>
                <c:pt idx="460">
                  <c:v>4.6099999999999461</c:v>
                </c:pt>
                <c:pt idx="461">
                  <c:v>4.6199999999999459</c:v>
                </c:pt>
                <c:pt idx="462">
                  <c:v>4.6299999999999457</c:v>
                </c:pt>
                <c:pt idx="463">
                  <c:v>4.6399999999999455</c:v>
                </c:pt>
                <c:pt idx="464">
                  <c:v>4.6499999999999453</c:v>
                </c:pt>
                <c:pt idx="465">
                  <c:v>4.6599999999999451</c:v>
                </c:pt>
                <c:pt idx="466">
                  <c:v>4.6699999999999449</c:v>
                </c:pt>
                <c:pt idx="467">
                  <c:v>4.6799999999999446</c:v>
                </c:pt>
                <c:pt idx="468">
                  <c:v>4.6899999999999444</c:v>
                </c:pt>
                <c:pt idx="469">
                  <c:v>4.6999999999999442</c:v>
                </c:pt>
                <c:pt idx="470">
                  <c:v>4.709999999999944</c:v>
                </c:pt>
                <c:pt idx="471">
                  <c:v>4.7199999999999438</c:v>
                </c:pt>
                <c:pt idx="472">
                  <c:v>4.7299999999999436</c:v>
                </c:pt>
                <c:pt idx="473">
                  <c:v>4.7399999999999434</c:v>
                </c:pt>
                <c:pt idx="474">
                  <c:v>4.7499999999999432</c:v>
                </c:pt>
                <c:pt idx="475">
                  <c:v>4.7599999999999429</c:v>
                </c:pt>
                <c:pt idx="476">
                  <c:v>4.7699999999999427</c:v>
                </c:pt>
                <c:pt idx="477">
                  <c:v>4.7799999999999425</c:v>
                </c:pt>
                <c:pt idx="478">
                  <c:v>4.7899999999999423</c:v>
                </c:pt>
                <c:pt idx="479">
                  <c:v>4.7999999999999421</c:v>
                </c:pt>
                <c:pt idx="480">
                  <c:v>4.8099999999999419</c:v>
                </c:pt>
                <c:pt idx="481">
                  <c:v>4.8199999999999417</c:v>
                </c:pt>
                <c:pt idx="482">
                  <c:v>4.8299999999999415</c:v>
                </c:pt>
                <c:pt idx="483">
                  <c:v>4.8399999999999412</c:v>
                </c:pt>
                <c:pt idx="484">
                  <c:v>4.849999999999941</c:v>
                </c:pt>
                <c:pt idx="485">
                  <c:v>4.8599999999999408</c:v>
                </c:pt>
                <c:pt idx="486">
                  <c:v>4.8699999999999406</c:v>
                </c:pt>
                <c:pt idx="487">
                  <c:v>4.8799999999999404</c:v>
                </c:pt>
                <c:pt idx="488">
                  <c:v>4.8899999999999402</c:v>
                </c:pt>
                <c:pt idx="489">
                  <c:v>4.89999999999994</c:v>
                </c:pt>
                <c:pt idx="490">
                  <c:v>4.9099999999999397</c:v>
                </c:pt>
                <c:pt idx="491">
                  <c:v>4.9199999999999395</c:v>
                </c:pt>
                <c:pt idx="492">
                  <c:v>4.9299999999999393</c:v>
                </c:pt>
                <c:pt idx="493">
                  <c:v>4.9399999999999391</c:v>
                </c:pt>
                <c:pt idx="494">
                  <c:v>4.9499999999999389</c:v>
                </c:pt>
                <c:pt idx="495">
                  <c:v>4.9599999999999387</c:v>
                </c:pt>
                <c:pt idx="496">
                  <c:v>4.9699999999999385</c:v>
                </c:pt>
                <c:pt idx="497">
                  <c:v>4.9799999999999383</c:v>
                </c:pt>
                <c:pt idx="498">
                  <c:v>4.989999999999938</c:v>
                </c:pt>
                <c:pt idx="499">
                  <c:v>4.9999999999999378</c:v>
                </c:pt>
                <c:pt idx="500">
                  <c:v>5.0099999999999376</c:v>
                </c:pt>
                <c:pt idx="501">
                  <c:v>5.0199999999999374</c:v>
                </c:pt>
                <c:pt idx="502">
                  <c:v>5.0299999999999372</c:v>
                </c:pt>
                <c:pt idx="503">
                  <c:v>5.039999999999937</c:v>
                </c:pt>
                <c:pt idx="504">
                  <c:v>5.0499999999999368</c:v>
                </c:pt>
                <c:pt idx="505">
                  <c:v>5.0599999999999365</c:v>
                </c:pt>
                <c:pt idx="506">
                  <c:v>5.0699999999999363</c:v>
                </c:pt>
                <c:pt idx="507">
                  <c:v>5.0799999999999361</c:v>
                </c:pt>
                <c:pt idx="508">
                  <c:v>5.0899999999999359</c:v>
                </c:pt>
                <c:pt idx="509">
                  <c:v>5.0999999999999357</c:v>
                </c:pt>
                <c:pt idx="510">
                  <c:v>5.1099999999999355</c:v>
                </c:pt>
                <c:pt idx="511">
                  <c:v>5.1199999999999353</c:v>
                </c:pt>
                <c:pt idx="512">
                  <c:v>5.1299999999999351</c:v>
                </c:pt>
                <c:pt idx="513">
                  <c:v>5.1399999999999348</c:v>
                </c:pt>
                <c:pt idx="514">
                  <c:v>5.1499999999999346</c:v>
                </c:pt>
                <c:pt idx="515">
                  <c:v>5.1599999999999344</c:v>
                </c:pt>
                <c:pt idx="516">
                  <c:v>5.1699999999999342</c:v>
                </c:pt>
                <c:pt idx="517">
                  <c:v>5.179999999999934</c:v>
                </c:pt>
                <c:pt idx="518">
                  <c:v>5.1899999999999338</c:v>
                </c:pt>
                <c:pt idx="519">
                  <c:v>5.1999999999999336</c:v>
                </c:pt>
                <c:pt idx="520">
                  <c:v>5.2099999999999334</c:v>
                </c:pt>
                <c:pt idx="521">
                  <c:v>5.2199999999999331</c:v>
                </c:pt>
                <c:pt idx="522">
                  <c:v>5.2299999999999329</c:v>
                </c:pt>
                <c:pt idx="523">
                  <c:v>5.2399999999999327</c:v>
                </c:pt>
                <c:pt idx="524">
                  <c:v>5.2499999999999325</c:v>
                </c:pt>
                <c:pt idx="525">
                  <c:v>5.2599999999999323</c:v>
                </c:pt>
                <c:pt idx="526">
                  <c:v>5.2699999999999321</c:v>
                </c:pt>
                <c:pt idx="527">
                  <c:v>5.2799999999999319</c:v>
                </c:pt>
                <c:pt idx="528">
                  <c:v>5.2899999999999316</c:v>
                </c:pt>
                <c:pt idx="529">
                  <c:v>5.2999999999999314</c:v>
                </c:pt>
                <c:pt idx="530">
                  <c:v>5.3099999999999312</c:v>
                </c:pt>
                <c:pt idx="531">
                  <c:v>5.319999999999931</c:v>
                </c:pt>
                <c:pt idx="532">
                  <c:v>5.3299999999999308</c:v>
                </c:pt>
                <c:pt idx="533">
                  <c:v>5.3399999999999306</c:v>
                </c:pt>
                <c:pt idx="534">
                  <c:v>5.3499999999999304</c:v>
                </c:pt>
                <c:pt idx="535">
                  <c:v>5.3599999999999302</c:v>
                </c:pt>
                <c:pt idx="536">
                  <c:v>5.3699999999999299</c:v>
                </c:pt>
                <c:pt idx="537">
                  <c:v>5.3799999999999297</c:v>
                </c:pt>
                <c:pt idx="538">
                  <c:v>5.3899999999999295</c:v>
                </c:pt>
                <c:pt idx="539">
                  <c:v>5.3999999999999293</c:v>
                </c:pt>
                <c:pt idx="540">
                  <c:v>5.4099999999999291</c:v>
                </c:pt>
                <c:pt idx="541">
                  <c:v>5.4199999999999289</c:v>
                </c:pt>
                <c:pt idx="542">
                  <c:v>5.4299999999999287</c:v>
                </c:pt>
                <c:pt idx="543">
                  <c:v>5.4399999999999284</c:v>
                </c:pt>
                <c:pt idx="544">
                  <c:v>5.4499999999999282</c:v>
                </c:pt>
                <c:pt idx="545">
                  <c:v>5.459999999999928</c:v>
                </c:pt>
                <c:pt idx="546">
                  <c:v>5.4699999999999278</c:v>
                </c:pt>
                <c:pt idx="547">
                  <c:v>5.4799999999999276</c:v>
                </c:pt>
                <c:pt idx="548">
                  <c:v>5.4899999999999274</c:v>
                </c:pt>
                <c:pt idx="549">
                  <c:v>5.4999999999999272</c:v>
                </c:pt>
                <c:pt idx="550">
                  <c:v>5.509999999999927</c:v>
                </c:pt>
                <c:pt idx="551">
                  <c:v>5.5199999999999267</c:v>
                </c:pt>
                <c:pt idx="552">
                  <c:v>5.5299999999999265</c:v>
                </c:pt>
                <c:pt idx="553">
                  <c:v>5.5399999999999263</c:v>
                </c:pt>
                <c:pt idx="554">
                  <c:v>5.5499999999999261</c:v>
                </c:pt>
                <c:pt idx="555">
                  <c:v>5.5599999999999259</c:v>
                </c:pt>
                <c:pt idx="556">
                  <c:v>5.5699999999999257</c:v>
                </c:pt>
              </c:numCache>
            </c:numRef>
          </c:xVal>
          <c:yVal>
            <c:numRef>
              <c:f>Sheet1!$O$2:$O$558</c:f>
              <c:numCache>
                <c:formatCode>General</c:formatCode>
                <c:ptCount val="557"/>
                <c:pt idx="0">
                  <c:v>-7.0350000000000002E-5</c:v>
                </c:pt>
                <c:pt idx="1">
                  <c:v>-1.407E-4</c:v>
                </c:pt>
                <c:pt idx="2">
                  <c:v>-2.1104999999999998E-4</c:v>
                </c:pt>
                <c:pt idx="3">
                  <c:v>-2.8140000000000001E-4</c:v>
                </c:pt>
                <c:pt idx="4">
                  <c:v>-3.5175000000000001E-4</c:v>
                </c:pt>
                <c:pt idx="5">
                  <c:v>-4.2210000000000001E-4</c:v>
                </c:pt>
                <c:pt idx="6">
                  <c:v>-4.9245000000000007E-4</c:v>
                </c:pt>
                <c:pt idx="7">
                  <c:v>-5.6280000000000002E-4</c:v>
                </c:pt>
                <c:pt idx="8">
                  <c:v>-6.3314999999999997E-4</c:v>
                </c:pt>
                <c:pt idx="9">
                  <c:v>-7.0349999999999992E-4</c:v>
                </c:pt>
                <c:pt idx="10">
                  <c:v>-7.7384999999999986E-4</c:v>
                </c:pt>
                <c:pt idx="11">
                  <c:v>-8.4419999999999981E-4</c:v>
                </c:pt>
                <c:pt idx="12">
                  <c:v>-9.1454999999999976E-4</c:v>
                </c:pt>
                <c:pt idx="13">
                  <c:v>-9.8489999999999992E-4</c:v>
                </c:pt>
                <c:pt idx="14">
                  <c:v>-1.05525E-3</c:v>
                </c:pt>
                <c:pt idx="15">
                  <c:v>-1.1256E-3</c:v>
                </c:pt>
                <c:pt idx="16">
                  <c:v>-1.1959500000000001E-3</c:v>
                </c:pt>
                <c:pt idx="17">
                  <c:v>-1.2663000000000002E-3</c:v>
                </c:pt>
                <c:pt idx="18">
                  <c:v>-1.3366500000000002E-3</c:v>
                </c:pt>
                <c:pt idx="19">
                  <c:v>-1.4070000000000003E-3</c:v>
                </c:pt>
                <c:pt idx="20">
                  <c:v>-1.4773500000000003E-3</c:v>
                </c:pt>
                <c:pt idx="21">
                  <c:v>-1.5477000000000004E-3</c:v>
                </c:pt>
                <c:pt idx="22">
                  <c:v>-1.6180500000000004E-3</c:v>
                </c:pt>
                <c:pt idx="23">
                  <c:v>-1.6884000000000005E-3</c:v>
                </c:pt>
                <c:pt idx="24">
                  <c:v>-1.7587500000000003E-3</c:v>
                </c:pt>
                <c:pt idx="25">
                  <c:v>-1.8291000000000004E-3</c:v>
                </c:pt>
                <c:pt idx="26">
                  <c:v>-1.8994500000000004E-3</c:v>
                </c:pt>
                <c:pt idx="27">
                  <c:v>-1.9698000000000003E-3</c:v>
                </c:pt>
                <c:pt idx="28">
                  <c:v>-2.0401500000000006E-3</c:v>
                </c:pt>
                <c:pt idx="29">
                  <c:v>-2.1105000000000004E-3</c:v>
                </c:pt>
                <c:pt idx="30">
                  <c:v>-2.1808500000000007E-3</c:v>
                </c:pt>
                <c:pt idx="31">
                  <c:v>-2.2512000000000005E-3</c:v>
                </c:pt>
                <c:pt idx="32">
                  <c:v>-2.3215500000000008E-3</c:v>
                </c:pt>
                <c:pt idx="33">
                  <c:v>-2.3919000000000006E-3</c:v>
                </c:pt>
                <c:pt idx="34">
                  <c:v>-2.4622500000000009E-3</c:v>
                </c:pt>
                <c:pt idx="35">
                  <c:v>-2.5326000000000007E-3</c:v>
                </c:pt>
                <c:pt idx="36">
                  <c:v>-2.602950000000001E-3</c:v>
                </c:pt>
                <c:pt idx="37">
                  <c:v>-2.6733000000000008E-3</c:v>
                </c:pt>
                <c:pt idx="38">
                  <c:v>-2.7436500000000011E-3</c:v>
                </c:pt>
                <c:pt idx="39">
                  <c:v>-2.814000000000001E-3</c:v>
                </c:pt>
                <c:pt idx="40">
                  <c:v>-2.8843500000000012E-3</c:v>
                </c:pt>
                <c:pt idx="41">
                  <c:v>-2.9547000000000011E-3</c:v>
                </c:pt>
                <c:pt idx="42">
                  <c:v>-3.0250500000000013E-3</c:v>
                </c:pt>
                <c:pt idx="43">
                  <c:v>-3.0954000000000012E-3</c:v>
                </c:pt>
                <c:pt idx="44">
                  <c:v>-3.1657500000000015E-3</c:v>
                </c:pt>
                <c:pt idx="45">
                  <c:v>-3.2361000000000013E-3</c:v>
                </c:pt>
                <c:pt idx="46">
                  <c:v>-3.3064500000000016E-3</c:v>
                </c:pt>
                <c:pt idx="47">
                  <c:v>-3.3768000000000014E-3</c:v>
                </c:pt>
                <c:pt idx="48">
                  <c:v>-3.4471500000000017E-3</c:v>
                </c:pt>
                <c:pt idx="49">
                  <c:v>-3.5175000000000015E-3</c:v>
                </c:pt>
                <c:pt idx="50">
                  <c:v>-3.5878500000000014E-3</c:v>
                </c:pt>
                <c:pt idx="51">
                  <c:v>-3.6582000000000016E-3</c:v>
                </c:pt>
                <c:pt idx="52">
                  <c:v>-3.7285500000000015E-3</c:v>
                </c:pt>
                <c:pt idx="53">
                  <c:v>-3.7989000000000018E-3</c:v>
                </c:pt>
                <c:pt idx="54">
                  <c:v>-3.8692500000000016E-3</c:v>
                </c:pt>
                <c:pt idx="55">
                  <c:v>-3.9396000000000014E-3</c:v>
                </c:pt>
                <c:pt idx="56">
                  <c:v>-4.0099500000000017E-3</c:v>
                </c:pt>
                <c:pt idx="57">
                  <c:v>-4.080300000000002E-3</c:v>
                </c:pt>
                <c:pt idx="58">
                  <c:v>-4.1506500000000023E-3</c:v>
                </c:pt>
                <c:pt idx="59">
                  <c:v>-4.2210000000000017E-3</c:v>
                </c:pt>
                <c:pt idx="60">
                  <c:v>-4.2913500000000019E-3</c:v>
                </c:pt>
                <c:pt idx="61">
                  <c:v>-4.3617000000000022E-3</c:v>
                </c:pt>
                <c:pt idx="62">
                  <c:v>-4.4320500000000025E-3</c:v>
                </c:pt>
                <c:pt idx="63">
                  <c:v>-4.5024000000000019E-3</c:v>
                </c:pt>
                <c:pt idx="64">
                  <c:v>-4.5727500000000022E-3</c:v>
                </c:pt>
                <c:pt idx="65">
                  <c:v>-4.6431000000000024E-3</c:v>
                </c:pt>
                <c:pt idx="66">
                  <c:v>-4.7134500000000027E-3</c:v>
                </c:pt>
                <c:pt idx="67">
                  <c:v>-4.7838000000000021E-3</c:v>
                </c:pt>
                <c:pt idx="68">
                  <c:v>-4.8541500000000024E-3</c:v>
                </c:pt>
                <c:pt idx="69">
                  <c:v>-4.9245000000000027E-3</c:v>
                </c:pt>
                <c:pt idx="70">
                  <c:v>-4.9948500000000029E-3</c:v>
                </c:pt>
                <c:pt idx="71">
                  <c:v>-5.0652000000000023E-3</c:v>
                </c:pt>
                <c:pt idx="72">
                  <c:v>-5.1355500000000026E-3</c:v>
                </c:pt>
                <c:pt idx="73">
                  <c:v>-5.2059000000000029E-3</c:v>
                </c:pt>
                <c:pt idx="74">
                  <c:v>-5.2762500000000032E-3</c:v>
                </c:pt>
                <c:pt idx="75">
                  <c:v>-5.3466000000000026E-3</c:v>
                </c:pt>
                <c:pt idx="76">
                  <c:v>-5.4169500000000028E-3</c:v>
                </c:pt>
                <c:pt idx="77">
                  <c:v>-5.4873000000000031E-3</c:v>
                </c:pt>
                <c:pt idx="78">
                  <c:v>-5.5576500000000034E-3</c:v>
                </c:pt>
                <c:pt idx="79">
                  <c:v>-5.6280000000000028E-3</c:v>
                </c:pt>
                <c:pt idx="80">
                  <c:v>-5.6983500000000031E-3</c:v>
                </c:pt>
                <c:pt idx="81">
                  <c:v>-5.7687000000000033E-3</c:v>
                </c:pt>
                <c:pt idx="82">
                  <c:v>-5.8390500000000036E-3</c:v>
                </c:pt>
                <c:pt idx="83">
                  <c:v>-5.909400000000003E-3</c:v>
                </c:pt>
                <c:pt idx="84">
                  <c:v>-5.9797500000000033E-3</c:v>
                </c:pt>
                <c:pt idx="85">
                  <c:v>-6.0501000000000036E-3</c:v>
                </c:pt>
                <c:pt idx="86">
                  <c:v>-6.1204500000000038E-3</c:v>
                </c:pt>
                <c:pt idx="87">
                  <c:v>-6.1908000000000032E-3</c:v>
                </c:pt>
                <c:pt idx="88">
                  <c:v>-6.2611500000000035E-3</c:v>
                </c:pt>
                <c:pt idx="89">
                  <c:v>-6.3315000000000038E-3</c:v>
                </c:pt>
                <c:pt idx="90">
                  <c:v>-6.4018500000000041E-3</c:v>
                </c:pt>
                <c:pt idx="91">
                  <c:v>-6.4722000000000035E-3</c:v>
                </c:pt>
                <c:pt idx="92">
                  <c:v>-6.5425500000000037E-3</c:v>
                </c:pt>
                <c:pt idx="93">
                  <c:v>-6.612900000000004E-3</c:v>
                </c:pt>
                <c:pt idx="94">
                  <c:v>-6.6832500000000043E-3</c:v>
                </c:pt>
                <c:pt idx="95">
                  <c:v>-6.7536000000000037E-3</c:v>
                </c:pt>
                <c:pt idx="96">
                  <c:v>-6.823950000000004E-3</c:v>
                </c:pt>
                <c:pt idx="97">
                  <c:v>-6.8943000000000042E-3</c:v>
                </c:pt>
                <c:pt idx="98">
                  <c:v>-6.9646500000000045E-3</c:v>
                </c:pt>
                <c:pt idx="99">
                  <c:v>-7.0350000000000039E-3</c:v>
                </c:pt>
                <c:pt idx="100">
                  <c:v>-7.1053500000000042E-3</c:v>
                </c:pt>
                <c:pt idx="101">
                  <c:v>-7.1757000000000045E-3</c:v>
                </c:pt>
                <c:pt idx="102">
                  <c:v>-7.2460500000000047E-3</c:v>
                </c:pt>
                <c:pt idx="103">
                  <c:v>-7.3164000000000042E-3</c:v>
                </c:pt>
                <c:pt idx="104">
                  <c:v>-7.3867500000000044E-3</c:v>
                </c:pt>
                <c:pt idx="105">
                  <c:v>-7.4571000000000047E-3</c:v>
                </c:pt>
                <c:pt idx="106">
                  <c:v>-7.527450000000005E-3</c:v>
                </c:pt>
                <c:pt idx="107">
                  <c:v>-7.5978000000000044E-3</c:v>
                </c:pt>
                <c:pt idx="108">
                  <c:v>-7.6681500000000046E-3</c:v>
                </c:pt>
                <c:pt idx="109">
                  <c:v>-7.7385000000000049E-3</c:v>
                </c:pt>
                <c:pt idx="110">
                  <c:v>-7.8088500000000052E-3</c:v>
                </c:pt>
                <c:pt idx="111">
                  <c:v>-7.8792000000000046E-3</c:v>
                </c:pt>
                <c:pt idx="112">
                  <c:v>-7.9495500000000049E-3</c:v>
                </c:pt>
                <c:pt idx="113">
                  <c:v>-8.0199000000000051E-3</c:v>
                </c:pt>
                <c:pt idx="114">
                  <c:v>-8.0902500000000054E-3</c:v>
                </c:pt>
                <c:pt idx="115">
                  <c:v>-8.1606000000000057E-3</c:v>
                </c:pt>
                <c:pt idx="116">
                  <c:v>-8.230950000000006E-3</c:v>
                </c:pt>
                <c:pt idx="117">
                  <c:v>-8.3013000000000045E-3</c:v>
                </c:pt>
                <c:pt idx="118">
                  <c:v>-8.3716500000000048E-3</c:v>
                </c:pt>
                <c:pt idx="119">
                  <c:v>-8.4420000000000051E-3</c:v>
                </c:pt>
                <c:pt idx="120">
                  <c:v>-8.5123500000000053E-3</c:v>
                </c:pt>
                <c:pt idx="121">
                  <c:v>-8.5827000000000056E-3</c:v>
                </c:pt>
                <c:pt idx="122">
                  <c:v>-8.6530500000000059E-3</c:v>
                </c:pt>
                <c:pt idx="123">
                  <c:v>-8.7234000000000061E-3</c:v>
                </c:pt>
                <c:pt idx="124">
                  <c:v>-8.7937500000000064E-3</c:v>
                </c:pt>
                <c:pt idx="125">
                  <c:v>-8.864100000000005E-3</c:v>
                </c:pt>
                <c:pt idx="126">
                  <c:v>-8.9344500000000052E-3</c:v>
                </c:pt>
                <c:pt idx="127">
                  <c:v>-9.0048000000000055E-3</c:v>
                </c:pt>
                <c:pt idx="128">
                  <c:v>-9.0751500000000058E-3</c:v>
                </c:pt>
                <c:pt idx="129">
                  <c:v>-9.1455000000000061E-3</c:v>
                </c:pt>
                <c:pt idx="130">
                  <c:v>-9.2158500000000063E-3</c:v>
                </c:pt>
                <c:pt idx="131">
                  <c:v>-9.2862000000000066E-3</c:v>
                </c:pt>
                <c:pt idx="132">
                  <c:v>-9.3565500000000069E-3</c:v>
                </c:pt>
                <c:pt idx="133">
                  <c:v>-9.4269000000000054E-3</c:v>
                </c:pt>
                <c:pt idx="134">
                  <c:v>-9.4972500000000057E-3</c:v>
                </c:pt>
                <c:pt idx="135">
                  <c:v>-9.567600000000006E-3</c:v>
                </c:pt>
                <c:pt idx="136">
                  <c:v>-9.6379500000000062E-3</c:v>
                </c:pt>
                <c:pt idx="137">
                  <c:v>-9.7083000000000065E-3</c:v>
                </c:pt>
                <c:pt idx="138">
                  <c:v>-9.7786500000000068E-3</c:v>
                </c:pt>
                <c:pt idx="139">
                  <c:v>-9.8490000000000071E-3</c:v>
                </c:pt>
                <c:pt idx="140">
                  <c:v>-9.9193500000000073E-3</c:v>
                </c:pt>
                <c:pt idx="141">
                  <c:v>-9.9897000000000059E-3</c:v>
                </c:pt>
                <c:pt idx="142">
                  <c:v>-1.0060050000000006E-2</c:v>
                </c:pt>
                <c:pt idx="143">
                  <c:v>-1.0130400000000006E-2</c:v>
                </c:pt>
                <c:pt idx="144">
                  <c:v>-1.0200750000000007E-2</c:v>
                </c:pt>
                <c:pt idx="145">
                  <c:v>-1.0271100000000007E-2</c:v>
                </c:pt>
                <c:pt idx="146">
                  <c:v>-1.0341450000000007E-2</c:v>
                </c:pt>
                <c:pt idx="147">
                  <c:v>-1.0411800000000008E-2</c:v>
                </c:pt>
                <c:pt idx="148">
                  <c:v>-1.0482150000000008E-2</c:v>
                </c:pt>
                <c:pt idx="149">
                  <c:v>-1.0552500000000008E-2</c:v>
                </c:pt>
                <c:pt idx="150">
                  <c:v>-1.0622850000000007E-2</c:v>
                </c:pt>
                <c:pt idx="151">
                  <c:v>-1.0693200000000007E-2</c:v>
                </c:pt>
                <c:pt idx="152">
                  <c:v>-1.0763550000000007E-2</c:v>
                </c:pt>
                <c:pt idx="153">
                  <c:v>-1.0833900000000007E-2</c:v>
                </c:pt>
                <c:pt idx="154">
                  <c:v>-1.0904250000000008E-2</c:v>
                </c:pt>
                <c:pt idx="155">
                  <c:v>-1.0974600000000008E-2</c:v>
                </c:pt>
                <c:pt idx="156">
                  <c:v>-1.1044950000000008E-2</c:v>
                </c:pt>
                <c:pt idx="157">
                  <c:v>-1.1115300000000009E-2</c:v>
                </c:pt>
                <c:pt idx="158">
                  <c:v>-1.1185650000000007E-2</c:v>
                </c:pt>
                <c:pt idx="159">
                  <c:v>-1.1256000000000007E-2</c:v>
                </c:pt>
                <c:pt idx="160">
                  <c:v>-1.1326350000000008E-2</c:v>
                </c:pt>
                <c:pt idx="161">
                  <c:v>-1.1396700000000008E-2</c:v>
                </c:pt>
                <c:pt idx="162">
                  <c:v>-1.1467050000000008E-2</c:v>
                </c:pt>
                <c:pt idx="163">
                  <c:v>-1.1537400000000008E-2</c:v>
                </c:pt>
                <c:pt idx="164">
                  <c:v>-1.1607750000000009E-2</c:v>
                </c:pt>
                <c:pt idx="165">
                  <c:v>-1.1678100000000009E-2</c:v>
                </c:pt>
                <c:pt idx="166">
                  <c:v>-1.1748450000000007E-2</c:v>
                </c:pt>
                <c:pt idx="167">
                  <c:v>-1.1818800000000008E-2</c:v>
                </c:pt>
                <c:pt idx="168">
                  <c:v>-1.1889150000000008E-2</c:v>
                </c:pt>
                <c:pt idx="169">
                  <c:v>-1.1959500000000008E-2</c:v>
                </c:pt>
                <c:pt idx="170">
                  <c:v>-1.2029850000000009E-2</c:v>
                </c:pt>
                <c:pt idx="171">
                  <c:v>-1.2100200000000009E-2</c:v>
                </c:pt>
                <c:pt idx="172">
                  <c:v>-1.2170550000000009E-2</c:v>
                </c:pt>
                <c:pt idx="173">
                  <c:v>-1.2240900000000009E-2</c:v>
                </c:pt>
                <c:pt idx="174">
                  <c:v>-1.2311250000000008E-2</c:v>
                </c:pt>
                <c:pt idx="175">
                  <c:v>-1.2381600000000008E-2</c:v>
                </c:pt>
                <c:pt idx="176">
                  <c:v>-1.2451950000000008E-2</c:v>
                </c:pt>
                <c:pt idx="177">
                  <c:v>-1.2522300000000009E-2</c:v>
                </c:pt>
                <c:pt idx="178">
                  <c:v>-1.2592650000000009E-2</c:v>
                </c:pt>
                <c:pt idx="179">
                  <c:v>-1.2663000000000009E-2</c:v>
                </c:pt>
                <c:pt idx="180">
                  <c:v>-1.273335000000001E-2</c:v>
                </c:pt>
                <c:pt idx="181">
                  <c:v>-1.280370000000001E-2</c:v>
                </c:pt>
                <c:pt idx="182">
                  <c:v>-1.2874050000000008E-2</c:v>
                </c:pt>
                <c:pt idx="183">
                  <c:v>-1.2944400000000009E-2</c:v>
                </c:pt>
                <c:pt idx="184">
                  <c:v>-1.3014750000000009E-2</c:v>
                </c:pt>
                <c:pt idx="185">
                  <c:v>-1.3085100000000009E-2</c:v>
                </c:pt>
                <c:pt idx="186">
                  <c:v>-1.3155450000000009E-2</c:v>
                </c:pt>
                <c:pt idx="187">
                  <c:v>-1.322580000000001E-2</c:v>
                </c:pt>
                <c:pt idx="188">
                  <c:v>-1.329615000000001E-2</c:v>
                </c:pt>
                <c:pt idx="189">
                  <c:v>-1.336650000000001E-2</c:v>
                </c:pt>
                <c:pt idx="190">
                  <c:v>-1.3436850000000009E-2</c:v>
                </c:pt>
                <c:pt idx="191">
                  <c:v>-1.3507200000000009E-2</c:v>
                </c:pt>
                <c:pt idx="192">
                  <c:v>-1.3577550000000009E-2</c:v>
                </c:pt>
                <c:pt idx="193">
                  <c:v>-1.364790000000001E-2</c:v>
                </c:pt>
                <c:pt idx="194">
                  <c:v>-1.371825000000001E-2</c:v>
                </c:pt>
                <c:pt idx="195">
                  <c:v>-1.378860000000001E-2</c:v>
                </c:pt>
                <c:pt idx="196">
                  <c:v>-1.385895000000001E-2</c:v>
                </c:pt>
                <c:pt idx="197">
                  <c:v>-1.3929300000000011E-2</c:v>
                </c:pt>
                <c:pt idx="198">
                  <c:v>-1.3999650000000009E-2</c:v>
                </c:pt>
                <c:pt idx="199">
                  <c:v>-1.4070000000000008E-2</c:v>
                </c:pt>
                <c:pt idx="200">
                  <c:v>-1.4069999999999999E-2</c:v>
                </c:pt>
                <c:pt idx="201">
                  <c:v>-1.4209994160874203E-2</c:v>
                </c:pt>
                <c:pt idx="202">
                  <c:v>-1.434856733417394E-2</c:v>
                </c:pt>
                <c:pt idx="203">
                  <c:v>-1.4485705662697359E-2</c:v>
                </c:pt>
                <c:pt idx="204">
                  <c:v>-1.4621395432725892E-2</c:v>
                </c:pt>
                <c:pt idx="205">
                  <c:v>-1.4755623075395607E-2</c:v>
                </c:pt>
                <c:pt idx="206">
                  <c:v>-1.488837516805409E-2</c:v>
                </c:pt>
                <c:pt idx="207">
                  <c:v>-1.501963843560271E-2</c:v>
                </c:pt>
                <c:pt idx="208">
                  <c:v>-1.5149399751824092E-2</c:v>
                </c:pt>
                <c:pt idx="209">
                  <c:v>-1.527764614069475E-2</c:v>
                </c:pt>
                <c:pt idx="210">
                  <c:v>-1.5404364777682669E-2</c:v>
                </c:pt>
                <c:pt idx="211">
                  <c:v>-1.5529542991029746E-2</c:v>
                </c:pt>
                <c:pt idx="212">
                  <c:v>-1.5653168263018963E-2</c:v>
                </c:pt>
                <c:pt idx="213">
                  <c:v>-1.5775228231226141E-2</c:v>
                </c:pt>
                <c:pt idx="214">
                  <c:v>-1.589571068975618E-2</c:v>
                </c:pt>
                <c:pt idx="215">
                  <c:v>-1.6014603590463618E-2</c:v>
                </c:pt>
                <c:pt idx="216">
                  <c:v>-1.6131895044157473E-2</c:v>
                </c:pt>
                <c:pt idx="217">
                  <c:v>-1.624757332179011E-2</c:v>
                </c:pt>
                <c:pt idx="218">
                  <c:v>-1.6361626855630172E-2</c:v>
                </c:pt>
                <c:pt idx="219">
                  <c:v>-1.6474044240419313E-2</c:v>
                </c:pt>
                <c:pt idx="220">
                  <c:v>-1.6584814234512735E-2</c:v>
                </c:pt>
                <c:pt idx="221">
                  <c:v>-1.6693925761003339E-2</c:v>
                </c:pt>
                <c:pt idx="222">
                  <c:v>-1.6801367908829402E-2</c:v>
                </c:pt>
                <c:pt idx="223">
                  <c:v>-1.6907129933865672E-2</c:v>
                </c:pt>
                <c:pt idx="224">
                  <c:v>-1.7011201259997787E-2</c:v>
                </c:pt>
                <c:pt idx="225">
                  <c:v>-1.7113571480179859E-2</c:v>
                </c:pt>
                <c:pt idx="226">
                  <c:v>-1.7214230357475168E-2</c:v>
                </c:pt>
                <c:pt idx="227">
                  <c:v>-1.7313167826079875E-2</c:v>
                </c:pt>
                <c:pt idx="228">
                  <c:v>-1.7410373992329569E-2</c:v>
                </c:pt>
                <c:pt idx="229">
                  <c:v>-1.7505839135688626E-2</c:v>
                </c:pt>
                <c:pt idx="230">
                  <c:v>-1.7599553709722264E-2</c:v>
                </c:pt>
                <c:pt idx="231">
                  <c:v>-1.7691508343051179E-2</c:v>
                </c:pt>
                <c:pt idx="232">
                  <c:v>-1.7781693840288659E-2</c:v>
                </c:pt>
                <c:pt idx="233">
                  <c:v>-1.7870101182960139E-2</c:v>
                </c:pt>
                <c:pt idx="234">
                  <c:v>-1.7956721530405027E-2</c:v>
                </c:pt>
                <c:pt idx="235">
                  <c:v>-1.8041546220660759E-2</c:v>
                </c:pt>
                <c:pt idx="236">
                  <c:v>-1.8124566771328995E-2</c:v>
                </c:pt>
                <c:pt idx="237">
                  <c:v>-1.8205774880423856E-2</c:v>
                </c:pt>
                <c:pt idx="238">
                  <c:v>-1.8285162427202104E-2</c:v>
                </c:pt>
                <c:pt idx="239">
                  <c:v>-1.8362721472975213E-2</c:v>
                </c:pt>
                <c:pt idx="240">
                  <c:v>-1.8438444261903244E-2</c:v>
                </c:pt>
                <c:pt idx="241">
                  <c:v>-1.8512323221770401E-2</c:v>
                </c:pt>
                <c:pt idx="242">
                  <c:v>-1.8584350964742268E-2</c:v>
                </c:pt>
                <c:pt idx="243">
                  <c:v>-1.8654520288104569E-2</c:v>
                </c:pt>
                <c:pt idx="244">
                  <c:v>-1.8722824174983436E-2</c:v>
                </c:pt>
                <c:pt idx="245">
                  <c:v>-1.8789255795047113E-2</c:v>
                </c:pt>
                <c:pt idx="246">
                  <c:v>-1.8853808505188942E-2</c:v>
                </c:pt>
                <c:pt idx="247">
                  <c:v>-1.8916475850191707E-2</c:v>
                </c:pt>
                <c:pt idx="248">
                  <c:v>-1.8977251563373133E-2</c:v>
                </c:pt>
                <c:pt idx="249">
                  <c:v>-1.9036129567212543E-2</c:v>
                </c:pt>
                <c:pt idx="250">
                  <c:v>-1.9093103973958622E-2</c:v>
                </c:pt>
                <c:pt idx="251">
                  <c:v>-1.9148169086218171E-2</c:v>
                </c:pt>
                <c:pt idx="252">
                  <c:v>-1.9201319397525854E-2</c:v>
                </c:pt>
                <c:pt idx="253">
                  <c:v>-1.9252549592894828E-2</c:v>
                </c:pt>
                <c:pt idx="254">
                  <c:v>-1.9301854549348251E-2</c:v>
                </c:pt>
                <c:pt idx="255">
                  <c:v>-1.9349229336431566E-2</c:v>
                </c:pt>
                <c:pt idx="256">
                  <c:v>-1.9394669216705542E-2</c:v>
                </c:pt>
                <c:pt idx="257">
                  <c:v>-1.9438169646220017E-2</c:v>
                </c:pt>
                <c:pt idx="258">
                  <c:v>-1.947972627496829E-2</c:v>
                </c:pt>
                <c:pt idx="259">
                  <c:v>-1.9519334947322123E-2</c:v>
                </c:pt>
                <c:pt idx="260">
                  <c:v>-1.9556991702447273E-2</c:v>
                </c:pt>
                <c:pt idx="261">
                  <c:v>-1.9592692774699626E-2</c:v>
                </c:pt>
                <c:pt idx="262">
                  <c:v>-1.9626434594001693E-2</c:v>
                </c:pt>
                <c:pt idx="263">
                  <c:v>-1.9658213786199669E-2</c:v>
                </c:pt>
                <c:pt idx="264">
                  <c:v>-1.9688027173400815E-2</c:v>
                </c:pt>
                <c:pt idx="265">
                  <c:v>-1.9715871774291256E-2</c:v>
                </c:pt>
                <c:pt idx="266">
                  <c:v>-1.9741744804434108E-2</c:v>
                </c:pt>
                <c:pt idx="267">
                  <c:v>-1.9765643676547914E-2</c:v>
                </c:pt>
                <c:pt idx="268">
                  <c:v>-1.9787566000765377E-2</c:v>
                </c:pt>
                <c:pt idx="269">
                  <c:v>-1.9807509584872353E-2</c:v>
                </c:pt>
                <c:pt idx="270">
                  <c:v>-1.982547243452704E-2</c:v>
                </c:pt>
                <c:pt idx="271">
                  <c:v>-1.984145275345945E-2</c:v>
                </c:pt>
                <c:pt idx="272">
                  <c:v>-1.9855448943651002E-2</c:v>
                </c:pt>
                <c:pt idx="273">
                  <c:v>-1.9867459605494339E-2</c:v>
                </c:pt>
                <c:pt idx="274">
                  <c:v>-1.987748353793329E-2</c:v>
                </c:pt>
                <c:pt idx="275">
                  <c:v>-1.9885519738582963E-2</c:v>
                </c:pt>
                <c:pt idx="276">
                  <c:v>-1.9891567403829986E-2</c:v>
                </c:pt>
                <c:pt idx="277">
                  <c:v>-1.9895625928912877E-2</c:v>
                </c:pt>
                <c:pt idx="278">
                  <c:v>-1.9897694907982513E-2</c:v>
                </c:pt>
                <c:pt idx="279">
                  <c:v>-1.9897774134142707E-2</c:v>
                </c:pt>
                <c:pt idx="280">
                  <c:v>-1.989586359947091E-2</c:v>
                </c:pt>
                <c:pt idx="281">
                  <c:v>-1.9891963495018993E-2</c:v>
                </c:pt>
                <c:pt idx="282">
                  <c:v>-1.988607421079416E-2</c:v>
                </c:pt>
                <c:pt idx="283">
                  <c:v>-1.9878196335719918E-2</c:v>
                </c:pt>
                <c:pt idx="284">
                  <c:v>-1.9868330657577218E-2</c:v>
                </c:pt>
                <c:pt idx="285">
                  <c:v>-1.9856478162925642E-2</c:v>
                </c:pt>
                <c:pt idx="286">
                  <c:v>-1.9842640037004786E-2</c:v>
                </c:pt>
                <c:pt idx="287">
                  <c:v>-1.9826817663615708E-2</c:v>
                </c:pt>
                <c:pt idx="288">
                  <c:v>-1.9809012624982556E-2</c:v>
                </c:pt>
                <c:pt idx="289">
                  <c:v>-1.9789226701594366E-2</c:v>
                </c:pt>
                <c:pt idx="290">
                  <c:v>-1.9767461872026985E-2</c:v>
                </c:pt>
                <c:pt idx="291">
                  <c:v>-1.9743720312745232E-2</c:v>
                </c:pt>
                <c:pt idx="292">
                  <c:v>-1.9718004397885246E-2</c:v>
                </c:pt>
                <c:pt idx="293">
                  <c:v>-1.969031669901709E-2</c:v>
                </c:pt>
                <c:pt idx="294">
                  <c:v>-1.9660659984887571E-2</c:v>
                </c:pt>
                <c:pt idx="295">
                  <c:v>-1.9629037221143397E-2</c:v>
                </c:pt>
                <c:pt idx="296">
                  <c:v>-1.9595451570034585E-2</c:v>
                </c:pt>
                <c:pt idx="297">
                  <c:v>-1.9559906390098254E-2</c:v>
                </c:pt>
                <c:pt idx="298">
                  <c:v>-1.9522405235822785E-2</c:v>
                </c:pt>
                <c:pt idx="299">
                  <c:v>-1.9482951857292347E-2</c:v>
                </c:pt>
                <c:pt idx="300">
                  <c:v>-1.9441550199811922E-2</c:v>
                </c:pt>
                <c:pt idx="301">
                  <c:v>-1.9398204403512753E-2</c:v>
                </c:pt>
                <c:pt idx="302">
                  <c:v>-1.9352918802938348E-2</c:v>
                </c:pt>
                <c:pt idx="303">
                  <c:v>-1.9305697926611028E-2</c:v>
                </c:pt>
                <c:pt idx="304">
                  <c:v>-1.9256546496579076E-2</c:v>
                </c:pt>
                <c:pt idx="305">
                  <c:v>-1.9205469427944533E-2</c:v>
                </c:pt>
                <c:pt idx="306">
                  <c:v>-1.9152471828371705E-2</c:v>
                </c:pt>
                <c:pt idx="307">
                  <c:v>-1.9097558997576373E-2</c:v>
                </c:pt>
                <c:pt idx="308">
                  <c:v>-1.9040736426795869E-2</c:v>
                </c:pt>
                <c:pt idx="309">
                  <c:v>-1.8982009798239909E-2</c:v>
                </c:pt>
                <c:pt idx="310">
                  <c:v>-1.8921384984522414E-2</c:v>
                </c:pt>
                <c:pt idx="311">
                  <c:v>-1.8858868048074236E-2</c:v>
                </c:pt>
                <c:pt idx="312">
                  <c:v>-1.8794465240536923E-2</c:v>
                </c:pt>
                <c:pt idx="313">
                  <c:v>-1.8728183002137556E-2</c:v>
                </c:pt>
                <c:pt idx="314">
                  <c:v>-1.8660027961044743E-2</c:v>
                </c:pt>
                <c:pt idx="315">
                  <c:v>-1.8590006932705801E-2</c:v>
                </c:pt>
                <c:pt idx="316">
                  <c:v>-1.8518126919165205E-2</c:v>
                </c:pt>
                <c:pt idx="317">
                  <c:v>-1.8444395108364417E-2</c:v>
                </c:pt>
                <c:pt idx="318">
                  <c:v>-1.8368818873423065E-2</c:v>
                </c:pt>
                <c:pt idx="319">
                  <c:v>-1.8291405771901675E-2</c:v>
                </c:pt>
                <c:pt idx="320">
                  <c:v>-1.8212163545045876E-2</c:v>
                </c:pt>
                <c:pt idx="321">
                  <c:v>-1.8131100117012331E-2</c:v>
                </c:pt>
                <c:pt idx="322">
                  <c:v>-1.804822359407628E-2</c:v>
                </c:pt>
                <c:pt idx="323">
                  <c:v>-1.7963542263820961E-2</c:v>
                </c:pt>
                <c:pt idx="324">
                  <c:v>-1.7877064594308829E-2</c:v>
                </c:pt>
                <c:pt idx="325">
                  <c:v>-1.7788799233234766E-2</c:v>
                </c:pt>
                <c:pt idx="326">
                  <c:v>-1.7698755007061334E-2</c:v>
                </c:pt>
                <c:pt idx="327">
                  <c:v>-1.7606940920136104E-2</c:v>
                </c:pt>
                <c:pt idx="328">
                  <c:v>-1.751336615379127E-2</c:v>
                </c:pt>
                <c:pt idx="329">
                  <c:v>-1.7418040065425473E-2</c:v>
                </c:pt>
                <c:pt idx="330">
                  <c:v>-1.7320972187568125E-2</c:v>
                </c:pt>
                <c:pt idx="331">
                  <c:v>-1.7222172226926111E-2</c:v>
                </c:pt>
                <c:pt idx="332">
                  <c:v>-1.7121650063413166E-2</c:v>
                </c:pt>
                <c:pt idx="333">
                  <c:v>-1.7019415749161878E-2</c:v>
                </c:pt>
                <c:pt idx="334">
                  <c:v>-1.6915479507518469E-2</c:v>
                </c:pt>
                <c:pt idx="335">
                  <c:v>-1.6809851732020497E-2</c:v>
                </c:pt>
                <c:pt idx="336">
                  <c:v>-1.6702542985357484E-2</c:v>
                </c:pt>
                <c:pt idx="337">
                  <c:v>-1.6593563998314676E-2</c:v>
                </c:pt>
                <c:pt idx="338">
                  <c:v>-1.6482925668699962E-2</c:v>
                </c:pt>
                <c:pt idx="339">
                  <c:v>-1.63706390602541E-2</c:v>
                </c:pt>
                <c:pt idx="340">
                  <c:v>-1.6256715401544369E-2</c:v>
                </c:pt>
                <c:pt idx="341">
                  <c:v>-1.6141166084841702E-2</c:v>
                </c:pt>
                <c:pt idx="342">
                  <c:v>-1.6024002664981475E-2</c:v>
                </c:pt>
                <c:pt idx="343">
                  <c:v>-1.5905236858208043E-2</c:v>
                </c:pt>
                <c:pt idx="344">
                  <c:v>-1.5784880541003108E-2</c:v>
                </c:pt>
                <c:pt idx="345">
                  <c:v>-1.5662945748898101E-2</c:v>
                </c:pt>
                <c:pt idx="346">
                  <c:v>-1.553944467527061E-2</c:v>
                </c:pt>
                <c:pt idx="347">
                  <c:v>-1.5414389670125088E-2</c:v>
                </c:pt>
                <c:pt idx="348">
                  <c:v>-1.5287793238857837E-2</c:v>
                </c:pt>
                <c:pt idx="349">
                  <c:v>-1.5159668041006484E-2</c:v>
                </c:pt>
                <c:pt idx="350">
                  <c:v>-1.5030026888984045E-2</c:v>
                </c:pt>
                <c:pt idx="351">
                  <c:v>-1.4898882746797688E-2</c:v>
                </c:pt>
                <c:pt idx="352">
                  <c:v>-1.4766248728752346E-2</c:v>
                </c:pt>
                <c:pt idx="353">
                  <c:v>-1.4632138098139295E-2</c:v>
                </c:pt>
                <c:pt idx="354">
                  <c:v>-1.4496564265909838E-2</c:v>
                </c:pt>
                <c:pt idx="355">
                  <c:v>-1.435954078933422E-2</c:v>
                </c:pt>
                <c:pt idx="356">
                  <c:v>-1.4221081370645913E-2</c:v>
                </c:pt>
                <c:pt idx="357">
                  <c:v>-1.4069999999999999E-2</c:v>
                </c:pt>
                <c:pt idx="358">
                  <c:v>-1.3999650000000001E-2</c:v>
                </c:pt>
                <c:pt idx="359">
                  <c:v>-1.3929300000000002E-2</c:v>
                </c:pt>
                <c:pt idx="360">
                  <c:v>-1.3858950000000004E-2</c:v>
                </c:pt>
                <c:pt idx="361">
                  <c:v>-1.3788600000000005E-2</c:v>
                </c:pt>
                <c:pt idx="362">
                  <c:v>-1.3718250000000006E-2</c:v>
                </c:pt>
                <c:pt idx="363">
                  <c:v>-1.3647900000000008E-2</c:v>
                </c:pt>
                <c:pt idx="364">
                  <c:v>-1.3577550000000009E-2</c:v>
                </c:pt>
                <c:pt idx="365">
                  <c:v>-1.3507200000000011E-2</c:v>
                </c:pt>
                <c:pt idx="366">
                  <c:v>-1.3436850000000012E-2</c:v>
                </c:pt>
                <c:pt idx="367">
                  <c:v>-1.3366500000000014E-2</c:v>
                </c:pt>
                <c:pt idx="368">
                  <c:v>-1.3296150000000015E-2</c:v>
                </c:pt>
                <c:pt idx="369">
                  <c:v>-1.3225800000000017E-2</c:v>
                </c:pt>
                <c:pt idx="370">
                  <c:v>-1.3155450000000018E-2</c:v>
                </c:pt>
                <c:pt idx="371">
                  <c:v>-1.308510000000002E-2</c:v>
                </c:pt>
                <c:pt idx="372">
                  <c:v>-1.3014750000000021E-2</c:v>
                </c:pt>
                <c:pt idx="373">
                  <c:v>-1.2944400000000023E-2</c:v>
                </c:pt>
                <c:pt idx="374">
                  <c:v>-1.2874050000000024E-2</c:v>
                </c:pt>
                <c:pt idx="375">
                  <c:v>-1.2803700000000025E-2</c:v>
                </c:pt>
                <c:pt idx="376">
                  <c:v>-1.2733350000000027E-2</c:v>
                </c:pt>
                <c:pt idx="377">
                  <c:v>-1.2663000000000028E-2</c:v>
                </c:pt>
                <c:pt idx="378">
                  <c:v>-1.2592650000000032E-2</c:v>
                </c:pt>
                <c:pt idx="379">
                  <c:v>-1.2522300000000033E-2</c:v>
                </c:pt>
                <c:pt idx="380">
                  <c:v>-1.2451950000000035E-2</c:v>
                </c:pt>
                <c:pt idx="381">
                  <c:v>-1.2381600000000036E-2</c:v>
                </c:pt>
                <c:pt idx="382">
                  <c:v>-1.2311250000000037E-2</c:v>
                </c:pt>
                <c:pt idx="383">
                  <c:v>-1.2240900000000039E-2</c:v>
                </c:pt>
                <c:pt idx="384">
                  <c:v>-1.217055000000004E-2</c:v>
                </c:pt>
                <c:pt idx="385">
                  <c:v>-1.2100200000000042E-2</c:v>
                </c:pt>
                <c:pt idx="386">
                  <c:v>-1.2029850000000043E-2</c:v>
                </c:pt>
                <c:pt idx="387">
                  <c:v>-1.1959500000000045E-2</c:v>
                </c:pt>
                <c:pt idx="388">
                  <c:v>-1.1889150000000046E-2</c:v>
                </c:pt>
                <c:pt idx="389">
                  <c:v>-1.1818800000000048E-2</c:v>
                </c:pt>
                <c:pt idx="390">
                  <c:v>-1.1748450000000049E-2</c:v>
                </c:pt>
                <c:pt idx="391">
                  <c:v>-1.1678100000000051E-2</c:v>
                </c:pt>
                <c:pt idx="392">
                  <c:v>-1.1607750000000052E-2</c:v>
                </c:pt>
                <c:pt idx="393">
                  <c:v>-1.1537400000000054E-2</c:v>
                </c:pt>
                <c:pt idx="394">
                  <c:v>-1.1467050000000055E-2</c:v>
                </c:pt>
                <c:pt idx="395">
                  <c:v>-1.1396700000000056E-2</c:v>
                </c:pt>
                <c:pt idx="396">
                  <c:v>-1.1326350000000058E-2</c:v>
                </c:pt>
                <c:pt idx="397">
                  <c:v>-1.1256000000000059E-2</c:v>
                </c:pt>
                <c:pt idx="398">
                  <c:v>-1.1185650000000061E-2</c:v>
                </c:pt>
                <c:pt idx="399">
                  <c:v>-1.1115300000000062E-2</c:v>
                </c:pt>
                <c:pt idx="400">
                  <c:v>-1.1044950000000064E-2</c:v>
                </c:pt>
                <c:pt idx="401">
                  <c:v>-1.0974600000000062E-2</c:v>
                </c:pt>
                <c:pt idx="402">
                  <c:v>-1.0904250000000063E-2</c:v>
                </c:pt>
                <c:pt idx="403">
                  <c:v>-1.0833900000000065E-2</c:v>
                </c:pt>
                <c:pt idx="404">
                  <c:v>-1.0763550000000066E-2</c:v>
                </c:pt>
                <c:pt idx="405">
                  <c:v>-1.0693200000000068E-2</c:v>
                </c:pt>
                <c:pt idx="406">
                  <c:v>-1.0622850000000069E-2</c:v>
                </c:pt>
                <c:pt idx="407">
                  <c:v>-1.0552500000000071E-2</c:v>
                </c:pt>
                <c:pt idx="408">
                  <c:v>-1.0482150000000072E-2</c:v>
                </c:pt>
                <c:pt idx="409">
                  <c:v>-1.0411800000000073E-2</c:v>
                </c:pt>
                <c:pt idx="410">
                  <c:v>-1.0341450000000075E-2</c:v>
                </c:pt>
                <c:pt idx="411">
                  <c:v>-1.0271100000000078E-2</c:v>
                </c:pt>
                <c:pt idx="412">
                  <c:v>-1.020075000000008E-2</c:v>
                </c:pt>
                <c:pt idx="413">
                  <c:v>-1.0130400000000081E-2</c:v>
                </c:pt>
                <c:pt idx="414">
                  <c:v>-1.0060050000000082E-2</c:v>
                </c:pt>
                <c:pt idx="415">
                  <c:v>-9.9897000000000839E-3</c:v>
                </c:pt>
                <c:pt idx="416">
                  <c:v>-9.9193500000000854E-3</c:v>
                </c:pt>
                <c:pt idx="417">
                  <c:v>-9.8490000000000869E-3</c:v>
                </c:pt>
                <c:pt idx="418">
                  <c:v>-9.7786500000000883E-3</c:v>
                </c:pt>
                <c:pt idx="419">
                  <c:v>-9.7083000000000898E-3</c:v>
                </c:pt>
                <c:pt idx="420">
                  <c:v>-9.6379500000000912E-3</c:v>
                </c:pt>
                <c:pt idx="421">
                  <c:v>-9.5676000000000927E-3</c:v>
                </c:pt>
                <c:pt idx="422">
                  <c:v>-9.4972500000000942E-3</c:v>
                </c:pt>
                <c:pt idx="423">
                  <c:v>-9.4269000000000956E-3</c:v>
                </c:pt>
                <c:pt idx="424">
                  <c:v>-9.3565500000000971E-3</c:v>
                </c:pt>
                <c:pt idx="425">
                  <c:v>-9.2862000000000985E-3</c:v>
                </c:pt>
                <c:pt idx="426">
                  <c:v>-9.2158500000001E-3</c:v>
                </c:pt>
                <c:pt idx="427">
                  <c:v>-9.1455000000001015E-3</c:v>
                </c:pt>
                <c:pt idx="428">
                  <c:v>-9.0751500000001029E-3</c:v>
                </c:pt>
                <c:pt idx="429">
                  <c:v>-9.0048000000001044E-3</c:v>
                </c:pt>
                <c:pt idx="430">
                  <c:v>-8.9344500000001058E-3</c:v>
                </c:pt>
                <c:pt idx="431">
                  <c:v>-8.8641000000001073E-3</c:v>
                </c:pt>
                <c:pt idx="432">
                  <c:v>-8.7937500000001088E-3</c:v>
                </c:pt>
                <c:pt idx="433">
                  <c:v>-8.7234000000001102E-3</c:v>
                </c:pt>
                <c:pt idx="434">
                  <c:v>-8.6530500000001117E-3</c:v>
                </c:pt>
                <c:pt idx="435">
                  <c:v>-8.5827000000001132E-3</c:v>
                </c:pt>
                <c:pt idx="436">
                  <c:v>-8.5123500000001146E-3</c:v>
                </c:pt>
                <c:pt idx="437">
                  <c:v>-8.4420000000001161E-3</c:v>
                </c:pt>
                <c:pt idx="438">
                  <c:v>-8.3716500000001175E-3</c:v>
                </c:pt>
                <c:pt idx="439">
                  <c:v>-8.301300000000119E-3</c:v>
                </c:pt>
                <c:pt idx="440">
                  <c:v>-8.2309500000001205E-3</c:v>
                </c:pt>
                <c:pt idx="441">
                  <c:v>-8.1606000000001219E-3</c:v>
                </c:pt>
                <c:pt idx="442">
                  <c:v>-8.0902500000001234E-3</c:v>
                </c:pt>
                <c:pt idx="443">
                  <c:v>-8.0199000000001248E-3</c:v>
                </c:pt>
                <c:pt idx="444">
                  <c:v>-7.9495500000001263E-3</c:v>
                </c:pt>
                <c:pt idx="445">
                  <c:v>-7.8792000000001278E-3</c:v>
                </c:pt>
                <c:pt idx="446">
                  <c:v>-7.8088500000001301E-3</c:v>
                </c:pt>
                <c:pt idx="447">
                  <c:v>-7.7385000000001316E-3</c:v>
                </c:pt>
                <c:pt idx="448">
                  <c:v>-7.668150000000133E-3</c:v>
                </c:pt>
                <c:pt idx="449">
                  <c:v>-7.5978000000001345E-3</c:v>
                </c:pt>
                <c:pt idx="450">
                  <c:v>-7.5274500000001359E-3</c:v>
                </c:pt>
                <c:pt idx="451">
                  <c:v>-7.4571000000001374E-3</c:v>
                </c:pt>
                <c:pt idx="452">
                  <c:v>-7.3867500000001389E-3</c:v>
                </c:pt>
                <c:pt idx="453">
                  <c:v>-7.3164000000001403E-3</c:v>
                </c:pt>
                <c:pt idx="454">
                  <c:v>-7.2460500000001418E-3</c:v>
                </c:pt>
                <c:pt idx="455">
                  <c:v>-7.1757000000001432E-3</c:v>
                </c:pt>
                <c:pt idx="456">
                  <c:v>-7.1053500000001447E-3</c:v>
                </c:pt>
                <c:pt idx="457">
                  <c:v>-7.0350000000001462E-3</c:v>
                </c:pt>
                <c:pt idx="458">
                  <c:v>-6.9646500000001476E-3</c:v>
                </c:pt>
                <c:pt idx="459">
                  <c:v>-6.8943000000001491E-3</c:v>
                </c:pt>
                <c:pt idx="460">
                  <c:v>-6.8239500000001506E-3</c:v>
                </c:pt>
                <c:pt idx="461">
                  <c:v>-6.753600000000152E-3</c:v>
                </c:pt>
                <c:pt idx="462">
                  <c:v>-6.6832500000001543E-3</c:v>
                </c:pt>
                <c:pt idx="463">
                  <c:v>-6.6129000000001558E-3</c:v>
                </c:pt>
                <c:pt idx="464">
                  <c:v>-6.5425500000001573E-3</c:v>
                </c:pt>
                <c:pt idx="465">
                  <c:v>-6.4722000000001587E-3</c:v>
                </c:pt>
                <c:pt idx="466">
                  <c:v>-6.4018500000001602E-3</c:v>
                </c:pt>
                <c:pt idx="467">
                  <c:v>-6.3315000000001617E-3</c:v>
                </c:pt>
                <c:pt idx="468">
                  <c:v>-6.2611500000001631E-3</c:v>
                </c:pt>
                <c:pt idx="469">
                  <c:v>-6.1908000000001646E-3</c:v>
                </c:pt>
                <c:pt idx="470">
                  <c:v>-6.120450000000166E-3</c:v>
                </c:pt>
                <c:pt idx="471">
                  <c:v>-6.0501000000001675E-3</c:v>
                </c:pt>
                <c:pt idx="472">
                  <c:v>-5.979750000000169E-3</c:v>
                </c:pt>
                <c:pt idx="473">
                  <c:v>-5.9094000000001704E-3</c:v>
                </c:pt>
                <c:pt idx="474">
                  <c:v>-5.8390500000001719E-3</c:v>
                </c:pt>
                <c:pt idx="475">
                  <c:v>-5.7687000000001733E-3</c:v>
                </c:pt>
                <c:pt idx="476">
                  <c:v>-5.6983500000001748E-3</c:v>
                </c:pt>
                <c:pt idx="477">
                  <c:v>-5.6280000000001763E-3</c:v>
                </c:pt>
                <c:pt idx="478">
                  <c:v>-5.5576500000001777E-3</c:v>
                </c:pt>
                <c:pt idx="479">
                  <c:v>-5.4873000000001792E-3</c:v>
                </c:pt>
                <c:pt idx="480">
                  <c:v>-5.4169500000001806E-3</c:v>
                </c:pt>
                <c:pt idx="481">
                  <c:v>-5.3466000000001821E-3</c:v>
                </c:pt>
                <c:pt idx="482">
                  <c:v>-5.2762500000001844E-3</c:v>
                </c:pt>
                <c:pt idx="483">
                  <c:v>-5.2059000000001859E-3</c:v>
                </c:pt>
                <c:pt idx="484">
                  <c:v>-5.1355500000001874E-3</c:v>
                </c:pt>
                <c:pt idx="485">
                  <c:v>-5.0652000000001888E-3</c:v>
                </c:pt>
                <c:pt idx="486">
                  <c:v>-4.9948500000001903E-3</c:v>
                </c:pt>
                <c:pt idx="487">
                  <c:v>-4.9245000000001917E-3</c:v>
                </c:pt>
                <c:pt idx="488">
                  <c:v>-4.8541500000001932E-3</c:v>
                </c:pt>
                <c:pt idx="489">
                  <c:v>-4.7838000000001947E-3</c:v>
                </c:pt>
                <c:pt idx="490">
                  <c:v>-4.7134500000001961E-3</c:v>
                </c:pt>
                <c:pt idx="491">
                  <c:v>-4.6431000000001976E-3</c:v>
                </c:pt>
                <c:pt idx="492">
                  <c:v>-4.5727500000001991E-3</c:v>
                </c:pt>
                <c:pt idx="493">
                  <c:v>-4.5024000000002005E-3</c:v>
                </c:pt>
                <c:pt idx="494">
                  <c:v>-4.432050000000202E-3</c:v>
                </c:pt>
                <c:pt idx="495">
                  <c:v>-4.3617000000002034E-3</c:v>
                </c:pt>
                <c:pt idx="496">
                  <c:v>-4.2913500000002049E-3</c:v>
                </c:pt>
                <c:pt idx="497">
                  <c:v>-4.2210000000002064E-3</c:v>
                </c:pt>
                <c:pt idx="498">
                  <c:v>-4.1506500000002078E-3</c:v>
                </c:pt>
                <c:pt idx="499">
                  <c:v>-4.0803000000002093E-3</c:v>
                </c:pt>
                <c:pt idx="500">
                  <c:v>-4.0099500000002107E-3</c:v>
                </c:pt>
                <c:pt idx="501">
                  <c:v>-3.9396000000002122E-3</c:v>
                </c:pt>
                <c:pt idx="502">
                  <c:v>-3.8692500000002141E-3</c:v>
                </c:pt>
                <c:pt idx="503">
                  <c:v>-3.7989000000002156E-3</c:v>
                </c:pt>
                <c:pt idx="504">
                  <c:v>-3.728550000000217E-3</c:v>
                </c:pt>
                <c:pt idx="505">
                  <c:v>-3.6582000000002185E-3</c:v>
                </c:pt>
                <c:pt idx="506">
                  <c:v>-3.5878500000002199E-3</c:v>
                </c:pt>
                <c:pt idx="507">
                  <c:v>-3.5175000000002214E-3</c:v>
                </c:pt>
                <c:pt idx="508">
                  <c:v>-3.4471500000002233E-3</c:v>
                </c:pt>
                <c:pt idx="509">
                  <c:v>-3.3768000000002248E-3</c:v>
                </c:pt>
                <c:pt idx="510">
                  <c:v>-3.3064500000002262E-3</c:v>
                </c:pt>
                <c:pt idx="511">
                  <c:v>-3.2361000000002277E-3</c:v>
                </c:pt>
                <c:pt idx="512">
                  <c:v>-3.1657500000002291E-3</c:v>
                </c:pt>
                <c:pt idx="513">
                  <c:v>-3.0954000000002306E-3</c:v>
                </c:pt>
                <c:pt idx="514">
                  <c:v>-3.0250500000002321E-3</c:v>
                </c:pt>
                <c:pt idx="515">
                  <c:v>-2.9547000000002335E-3</c:v>
                </c:pt>
                <c:pt idx="516">
                  <c:v>-2.884350000000235E-3</c:v>
                </c:pt>
                <c:pt idx="517">
                  <c:v>-2.8140000000002365E-3</c:v>
                </c:pt>
                <c:pt idx="518">
                  <c:v>-2.7436500000002383E-3</c:v>
                </c:pt>
                <c:pt idx="519">
                  <c:v>-2.6733000000002398E-3</c:v>
                </c:pt>
                <c:pt idx="520">
                  <c:v>-2.6029500000002413E-3</c:v>
                </c:pt>
                <c:pt idx="521">
                  <c:v>-2.5326000000002427E-3</c:v>
                </c:pt>
                <c:pt idx="522">
                  <c:v>-2.4622500000002442E-3</c:v>
                </c:pt>
                <c:pt idx="523">
                  <c:v>-2.3919000000002457E-3</c:v>
                </c:pt>
                <c:pt idx="524">
                  <c:v>-2.3215500000002471E-3</c:v>
                </c:pt>
                <c:pt idx="525">
                  <c:v>-2.2512000000002486E-3</c:v>
                </c:pt>
                <c:pt idx="526">
                  <c:v>-2.18085000000025E-3</c:v>
                </c:pt>
                <c:pt idx="527">
                  <c:v>-2.1105000000002515E-3</c:v>
                </c:pt>
                <c:pt idx="528">
                  <c:v>-2.0401500000002534E-3</c:v>
                </c:pt>
                <c:pt idx="529">
                  <c:v>-1.9698000000002549E-3</c:v>
                </c:pt>
                <c:pt idx="530">
                  <c:v>-1.8994500000002561E-3</c:v>
                </c:pt>
                <c:pt idx="531">
                  <c:v>-1.8291000000002578E-3</c:v>
                </c:pt>
                <c:pt idx="532">
                  <c:v>-1.7587500000002592E-3</c:v>
                </c:pt>
                <c:pt idx="533">
                  <c:v>-1.6884000000002607E-3</c:v>
                </c:pt>
                <c:pt idx="534">
                  <c:v>-1.6180500000002622E-3</c:v>
                </c:pt>
                <c:pt idx="535">
                  <c:v>-1.5477000000002636E-3</c:v>
                </c:pt>
                <c:pt idx="536">
                  <c:v>-1.4773500000002653E-3</c:v>
                </c:pt>
                <c:pt idx="537">
                  <c:v>-1.4070000000002668E-3</c:v>
                </c:pt>
                <c:pt idx="538">
                  <c:v>-1.3366500000002682E-3</c:v>
                </c:pt>
                <c:pt idx="539">
                  <c:v>-1.2663000000002697E-3</c:v>
                </c:pt>
                <c:pt idx="540">
                  <c:v>-1.1959500000002711E-3</c:v>
                </c:pt>
                <c:pt idx="541">
                  <c:v>-1.1256000000002728E-3</c:v>
                </c:pt>
                <c:pt idx="542">
                  <c:v>-1.0552500000002743E-3</c:v>
                </c:pt>
                <c:pt idx="543">
                  <c:v>-9.8490000000027575E-4</c:v>
                </c:pt>
                <c:pt idx="544">
                  <c:v>-9.1455000000027721E-4</c:v>
                </c:pt>
                <c:pt idx="545">
                  <c:v>-8.4420000000027878E-4</c:v>
                </c:pt>
                <c:pt idx="546">
                  <c:v>-7.7385000000028024E-4</c:v>
                </c:pt>
                <c:pt idx="547">
                  <c:v>-7.0350000000028181E-4</c:v>
                </c:pt>
                <c:pt idx="548">
                  <c:v>-6.3315000000028327E-4</c:v>
                </c:pt>
                <c:pt idx="549">
                  <c:v>-5.6280000000028473E-4</c:v>
                </c:pt>
                <c:pt idx="550">
                  <c:v>-4.924500000002863E-4</c:v>
                </c:pt>
                <c:pt idx="551">
                  <c:v>-4.2210000000028776E-4</c:v>
                </c:pt>
                <c:pt idx="552">
                  <c:v>-3.5175000000028928E-4</c:v>
                </c:pt>
                <c:pt idx="553">
                  <c:v>-2.8140000000029079E-4</c:v>
                </c:pt>
                <c:pt idx="554">
                  <c:v>-2.1105000000029228E-4</c:v>
                </c:pt>
                <c:pt idx="555">
                  <c:v>-1.407000000002938E-4</c:v>
                </c:pt>
                <c:pt idx="556">
                  <c:v>-7.0350000000295298E-5</c:v>
                </c:pt>
              </c:numCache>
            </c:numRef>
          </c:yVal>
          <c:smooth val="1"/>
        </c:ser>
        <c:ser>
          <c:idx val="4"/>
          <c:order val="4"/>
          <c:tx>
            <c:strRef>
              <c:f>Sheet1!$K$1</c:f>
              <c:strCache>
                <c:ptCount val="1"/>
                <c:pt idx="0">
                  <c:v>x_i=0[m]</c:v>
                </c:pt>
              </c:strCache>
            </c:strRef>
          </c:tx>
          <c:spPr>
            <a:ln w="25400" cap="rnd">
              <a:solidFill>
                <a:schemeClr val="accent6">
                  <a:lumMod val="50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Sheet1!$R$2:$R$558</c:f>
              <c:numCache>
                <c:formatCode>General</c:formatCode>
                <c:ptCount val="557"/>
                <c:pt idx="0">
                  <c:v>0.01</c:v>
                </c:pt>
                <c:pt idx="1">
                  <c:v>0.02</c:v>
                </c:pt>
                <c:pt idx="2">
                  <c:v>0.03</c:v>
                </c:pt>
                <c:pt idx="3">
                  <c:v>0.04</c:v>
                </c:pt>
                <c:pt idx="4">
                  <c:v>0.05</c:v>
                </c:pt>
                <c:pt idx="5">
                  <c:v>6.0000000000000005E-2</c:v>
                </c:pt>
                <c:pt idx="6">
                  <c:v>7.0000000000000007E-2</c:v>
                </c:pt>
                <c:pt idx="7">
                  <c:v>0.08</c:v>
                </c:pt>
                <c:pt idx="8">
                  <c:v>0.09</c:v>
                </c:pt>
                <c:pt idx="9">
                  <c:v>9.9999999999999992E-2</c:v>
                </c:pt>
                <c:pt idx="10">
                  <c:v>0.10999999999999999</c:v>
                </c:pt>
                <c:pt idx="11">
                  <c:v>0.11999999999999998</c:v>
                </c:pt>
                <c:pt idx="12">
                  <c:v>0.12999999999999998</c:v>
                </c:pt>
                <c:pt idx="13">
                  <c:v>0.13999999999999999</c:v>
                </c:pt>
                <c:pt idx="14">
                  <c:v>0.15</c:v>
                </c:pt>
                <c:pt idx="15">
                  <c:v>0.16</c:v>
                </c:pt>
                <c:pt idx="16">
                  <c:v>0.17</c:v>
                </c:pt>
                <c:pt idx="17">
                  <c:v>0.18000000000000002</c:v>
                </c:pt>
                <c:pt idx="18">
                  <c:v>0.19000000000000003</c:v>
                </c:pt>
                <c:pt idx="19">
                  <c:v>0.20000000000000004</c:v>
                </c:pt>
                <c:pt idx="20">
                  <c:v>0.21000000000000005</c:v>
                </c:pt>
                <c:pt idx="21">
                  <c:v>0.22000000000000006</c:v>
                </c:pt>
                <c:pt idx="22">
                  <c:v>0.23000000000000007</c:v>
                </c:pt>
                <c:pt idx="23">
                  <c:v>0.24000000000000007</c:v>
                </c:pt>
                <c:pt idx="24">
                  <c:v>0.25000000000000006</c:v>
                </c:pt>
                <c:pt idx="25">
                  <c:v>0.26000000000000006</c:v>
                </c:pt>
                <c:pt idx="26">
                  <c:v>0.27000000000000007</c:v>
                </c:pt>
                <c:pt idx="27">
                  <c:v>0.28000000000000008</c:v>
                </c:pt>
                <c:pt idx="28">
                  <c:v>0.29000000000000009</c:v>
                </c:pt>
                <c:pt idx="29">
                  <c:v>0.3000000000000001</c:v>
                </c:pt>
                <c:pt idx="30">
                  <c:v>0.31000000000000011</c:v>
                </c:pt>
                <c:pt idx="31">
                  <c:v>0.32000000000000012</c:v>
                </c:pt>
                <c:pt idx="32">
                  <c:v>0.33000000000000013</c:v>
                </c:pt>
                <c:pt idx="33">
                  <c:v>0.34000000000000014</c:v>
                </c:pt>
                <c:pt idx="34">
                  <c:v>0.35000000000000014</c:v>
                </c:pt>
                <c:pt idx="35">
                  <c:v>0.36000000000000015</c:v>
                </c:pt>
                <c:pt idx="36">
                  <c:v>0.37000000000000016</c:v>
                </c:pt>
                <c:pt idx="37">
                  <c:v>0.38000000000000017</c:v>
                </c:pt>
                <c:pt idx="38">
                  <c:v>0.39000000000000018</c:v>
                </c:pt>
                <c:pt idx="39">
                  <c:v>0.40000000000000019</c:v>
                </c:pt>
                <c:pt idx="40">
                  <c:v>0.4100000000000002</c:v>
                </c:pt>
                <c:pt idx="41">
                  <c:v>0.42000000000000021</c:v>
                </c:pt>
                <c:pt idx="42">
                  <c:v>0.43000000000000022</c:v>
                </c:pt>
                <c:pt idx="43">
                  <c:v>0.44000000000000022</c:v>
                </c:pt>
                <c:pt idx="44">
                  <c:v>0.45000000000000023</c:v>
                </c:pt>
                <c:pt idx="45">
                  <c:v>0.46000000000000024</c:v>
                </c:pt>
                <c:pt idx="46">
                  <c:v>0.47000000000000025</c:v>
                </c:pt>
                <c:pt idx="47">
                  <c:v>0.48000000000000026</c:v>
                </c:pt>
                <c:pt idx="48">
                  <c:v>0.49000000000000027</c:v>
                </c:pt>
                <c:pt idx="49">
                  <c:v>0.50000000000000022</c:v>
                </c:pt>
                <c:pt idx="50">
                  <c:v>0.51000000000000023</c:v>
                </c:pt>
                <c:pt idx="51">
                  <c:v>0.52000000000000024</c:v>
                </c:pt>
                <c:pt idx="52">
                  <c:v>0.53000000000000025</c:v>
                </c:pt>
                <c:pt idx="53">
                  <c:v>0.54000000000000026</c:v>
                </c:pt>
                <c:pt idx="54">
                  <c:v>0.55000000000000027</c:v>
                </c:pt>
                <c:pt idx="55">
                  <c:v>0.56000000000000028</c:v>
                </c:pt>
                <c:pt idx="56">
                  <c:v>0.57000000000000028</c:v>
                </c:pt>
                <c:pt idx="57">
                  <c:v>0.58000000000000029</c:v>
                </c:pt>
                <c:pt idx="58">
                  <c:v>0.5900000000000003</c:v>
                </c:pt>
                <c:pt idx="59">
                  <c:v>0.60000000000000031</c:v>
                </c:pt>
                <c:pt idx="60">
                  <c:v>0.61000000000000032</c:v>
                </c:pt>
                <c:pt idx="61">
                  <c:v>0.62000000000000033</c:v>
                </c:pt>
                <c:pt idx="62">
                  <c:v>0.63000000000000034</c:v>
                </c:pt>
                <c:pt idx="63">
                  <c:v>0.64000000000000035</c:v>
                </c:pt>
                <c:pt idx="64">
                  <c:v>0.65000000000000036</c:v>
                </c:pt>
                <c:pt idx="65">
                  <c:v>0.66000000000000036</c:v>
                </c:pt>
                <c:pt idx="66">
                  <c:v>0.67000000000000037</c:v>
                </c:pt>
                <c:pt idx="67">
                  <c:v>0.68000000000000038</c:v>
                </c:pt>
                <c:pt idx="68">
                  <c:v>0.69000000000000039</c:v>
                </c:pt>
                <c:pt idx="69">
                  <c:v>0.7000000000000004</c:v>
                </c:pt>
                <c:pt idx="70">
                  <c:v>0.71000000000000041</c:v>
                </c:pt>
                <c:pt idx="71">
                  <c:v>0.72000000000000042</c:v>
                </c:pt>
                <c:pt idx="72">
                  <c:v>0.73000000000000043</c:v>
                </c:pt>
                <c:pt idx="73">
                  <c:v>0.74000000000000044</c:v>
                </c:pt>
                <c:pt idx="74">
                  <c:v>0.75000000000000044</c:v>
                </c:pt>
                <c:pt idx="75">
                  <c:v>0.76000000000000045</c:v>
                </c:pt>
                <c:pt idx="76">
                  <c:v>0.77000000000000046</c:v>
                </c:pt>
                <c:pt idx="77">
                  <c:v>0.78000000000000047</c:v>
                </c:pt>
                <c:pt idx="78">
                  <c:v>0.79000000000000048</c:v>
                </c:pt>
                <c:pt idx="79">
                  <c:v>0.80000000000000049</c:v>
                </c:pt>
                <c:pt idx="80">
                  <c:v>0.8100000000000005</c:v>
                </c:pt>
                <c:pt idx="81">
                  <c:v>0.82000000000000051</c:v>
                </c:pt>
                <c:pt idx="82">
                  <c:v>0.83000000000000052</c:v>
                </c:pt>
                <c:pt idx="83">
                  <c:v>0.84000000000000052</c:v>
                </c:pt>
                <c:pt idx="84">
                  <c:v>0.85000000000000053</c:v>
                </c:pt>
                <c:pt idx="85">
                  <c:v>0.86000000000000054</c:v>
                </c:pt>
                <c:pt idx="86">
                  <c:v>0.87000000000000055</c:v>
                </c:pt>
                <c:pt idx="87">
                  <c:v>0.88000000000000056</c:v>
                </c:pt>
                <c:pt idx="88">
                  <c:v>0.89000000000000057</c:v>
                </c:pt>
                <c:pt idx="89">
                  <c:v>0.90000000000000058</c:v>
                </c:pt>
                <c:pt idx="90">
                  <c:v>0.91000000000000059</c:v>
                </c:pt>
                <c:pt idx="91">
                  <c:v>0.9200000000000006</c:v>
                </c:pt>
                <c:pt idx="92">
                  <c:v>0.9300000000000006</c:v>
                </c:pt>
                <c:pt idx="93">
                  <c:v>0.94000000000000061</c:v>
                </c:pt>
                <c:pt idx="94">
                  <c:v>0.95000000000000062</c:v>
                </c:pt>
                <c:pt idx="95">
                  <c:v>0.96000000000000063</c:v>
                </c:pt>
                <c:pt idx="96">
                  <c:v>0.97000000000000064</c:v>
                </c:pt>
                <c:pt idx="97">
                  <c:v>0.98000000000000065</c:v>
                </c:pt>
                <c:pt idx="98">
                  <c:v>0.99000000000000066</c:v>
                </c:pt>
                <c:pt idx="99">
                  <c:v>1.0000000000000007</c:v>
                </c:pt>
                <c:pt idx="100">
                  <c:v>1.0100000000000007</c:v>
                </c:pt>
                <c:pt idx="101">
                  <c:v>1.0200000000000007</c:v>
                </c:pt>
                <c:pt idx="102">
                  <c:v>1.0300000000000007</c:v>
                </c:pt>
                <c:pt idx="103">
                  <c:v>1.0400000000000007</c:v>
                </c:pt>
                <c:pt idx="104">
                  <c:v>1.0500000000000007</c:v>
                </c:pt>
                <c:pt idx="105">
                  <c:v>1.0600000000000007</c:v>
                </c:pt>
                <c:pt idx="106">
                  <c:v>1.0700000000000007</c:v>
                </c:pt>
                <c:pt idx="107">
                  <c:v>1.0800000000000007</c:v>
                </c:pt>
                <c:pt idx="108">
                  <c:v>1.0900000000000007</c:v>
                </c:pt>
                <c:pt idx="109">
                  <c:v>1.1000000000000008</c:v>
                </c:pt>
                <c:pt idx="110">
                  <c:v>1.1100000000000008</c:v>
                </c:pt>
                <c:pt idx="111">
                  <c:v>1.1200000000000008</c:v>
                </c:pt>
                <c:pt idx="112">
                  <c:v>1.1300000000000008</c:v>
                </c:pt>
                <c:pt idx="113">
                  <c:v>1.1400000000000008</c:v>
                </c:pt>
                <c:pt idx="114">
                  <c:v>1.1500000000000008</c:v>
                </c:pt>
                <c:pt idx="115">
                  <c:v>1.1600000000000008</c:v>
                </c:pt>
                <c:pt idx="116">
                  <c:v>1.1700000000000008</c:v>
                </c:pt>
                <c:pt idx="117">
                  <c:v>1.1800000000000008</c:v>
                </c:pt>
                <c:pt idx="118">
                  <c:v>1.1900000000000008</c:v>
                </c:pt>
                <c:pt idx="119">
                  <c:v>1.2000000000000008</c:v>
                </c:pt>
                <c:pt idx="120">
                  <c:v>1.2100000000000009</c:v>
                </c:pt>
                <c:pt idx="121">
                  <c:v>1.2200000000000009</c:v>
                </c:pt>
                <c:pt idx="122">
                  <c:v>1.2300000000000009</c:v>
                </c:pt>
                <c:pt idx="123">
                  <c:v>1.2400000000000009</c:v>
                </c:pt>
                <c:pt idx="124">
                  <c:v>1.2500000000000009</c:v>
                </c:pt>
                <c:pt idx="125">
                  <c:v>1.2600000000000009</c:v>
                </c:pt>
                <c:pt idx="126">
                  <c:v>1.2700000000000009</c:v>
                </c:pt>
                <c:pt idx="127">
                  <c:v>1.2800000000000009</c:v>
                </c:pt>
                <c:pt idx="128">
                  <c:v>1.2900000000000009</c:v>
                </c:pt>
                <c:pt idx="129">
                  <c:v>1.3000000000000009</c:v>
                </c:pt>
                <c:pt idx="130">
                  <c:v>1.3100000000000009</c:v>
                </c:pt>
                <c:pt idx="131">
                  <c:v>1.320000000000001</c:v>
                </c:pt>
                <c:pt idx="132">
                  <c:v>1.330000000000001</c:v>
                </c:pt>
                <c:pt idx="133">
                  <c:v>1.340000000000001</c:v>
                </c:pt>
                <c:pt idx="134">
                  <c:v>1.350000000000001</c:v>
                </c:pt>
                <c:pt idx="135">
                  <c:v>1.360000000000001</c:v>
                </c:pt>
                <c:pt idx="136">
                  <c:v>1.370000000000001</c:v>
                </c:pt>
                <c:pt idx="137">
                  <c:v>1.380000000000001</c:v>
                </c:pt>
                <c:pt idx="138">
                  <c:v>1.390000000000001</c:v>
                </c:pt>
                <c:pt idx="139">
                  <c:v>1.400000000000001</c:v>
                </c:pt>
                <c:pt idx="140">
                  <c:v>1.410000000000001</c:v>
                </c:pt>
                <c:pt idx="141">
                  <c:v>1.420000000000001</c:v>
                </c:pt>
                <c:pt idx="142">
                  <c:v>1.430000000000001</c:v>
                </c:pt>
                <c:pt idx="143">
                  <c:v>1.4400000000000011</c:v>
                </c:pt>
                <c:pt idx="144">
                  <c:v>1.4500000000000011</c:v>
                </c:pt>
                <c:pt idx="145">
                  <c:v>1.4600000000000011</c:v>
                </c:pt>
                <c:pt idx="146">
                  <c:v>1.4700000000000011</c:v>
                </c:pt>
                <c:pt idx="147">
                  <c:v>1.4800000000000011</c:v>
                </c:pt>
                <c:pt idx="148">
                  <c:v>1.4900000000000011</c:v>
                </c:pt>
                <c:pt idx="149">
                  <c:v>1.5000000000000011</c:v>
                </c:pt>
                <c:pt idx="150">
                  <c:v>1.5100000000000011</c:v>
                </c:pt>
                <c:pt idx="151">
                  <c:v>1.5200000000000011</c:v>
                </c:pt>
                <c:pt idx="152">
                  <c:v>1.5300000000000011</c:v>
                </c:pt>
                <c:pt idx="153">
                  <c:v>1.5400000000000011</c:v>
                </c:pt>
                <c:pt idx="154">
                  <c:v>1.5500000000000012</c:v>
                </c:pt>
                <c:pt idx="155">
                  <c:v>1.5600000000000012</c:v>
                </c:pt>
                <c:pt idx="156">
                  <c:v>1.5700000000000012</c:v>
                </c:pt>
                <c:pt idx="157">
                  <c:v>1.5800000000000012</c:v>
                </c:pt>
                <c:pt idx="158">
                  <c:v>1.5900000000000012</c:v>
                </c:pt>
                <c:pt idx="159">
                  <c:v>1.6000000000000012</c:v>
                </c:pt>
                <c:pt idx="160">
                  <c:v>1.6100000000000012</c:v>
                </c:pt>
                <c:pt idx="161">
                  <c:v>1.6200000000000012</c:v>
                </c:pt>
                <c:pt idx="162">
                  <c:v>1.6300000000000012</c:v>
                </c:pt>
                <c:pt idx="163">
                  <c:v>1.6400000000000012</c:v>
                </c:pt>
                <c:pt idx="164">
                  <c:v>1.6500000000000012</c:v>
                </c:pt>
                <c:pt idx="165">
                  <c:v>1.6600000000000013</c:v>
                </c:pt>
                <c:pt idx="166">
                  <c:v>1.6700000000000013</c:v>
                </c:pt>
                <c:pt idx="167">
                  <c:v>1.6800000000000013</c:v>
                </c:pt>
                <c:pt idx="168">
                  <c:v>1.6900000000000013</c:v>
                </c:pt>
                <c:pt idx="169">
                  <c:v>1.7000000000000013</c:v>
                </c:pt>
                <c:pt idx="170">
                  <c:v>1.7100000000000013</c:v>
                </c:pt>
                <c:pt idx="171">
                  <c:v>1.7200000000000013</c:v>
                </c:pt>
                <c:pt idx="172">
                  <c:v>1.7300000000000013</c:v>
                </c:pt>
                <c:pt idx="173">
                  <c:v>1.7400000000000013</c:v>
                </c:pt>
                <c:pt idx="174">
                  <c:v>1.7500000000000013</c:v>
                </c:pt>
                <c:pt idx="175">
                  <c:v>1.7600000000000013</c:v>
                </c:pt>
                <c:pt idx="176">
                  <c:v>1.7700000000000014</c:v>
                </c:pt>
                <c:pt idx="177">
                  <c:v>1.7800000000000014</c:v>
                </c:pt>
                <c:pt idx="178">
                  <c:v>1.7900000000000014</c:v>
                </c:pt>
                <c:pt idx="179">
                  <c:v>1.8000000000000014</c:v>
                </c:pt>
                <c:pt idx="180">
                  <c:v>1.8100000000000014</c:v>
                </c:pt>
                <c:pt idx="181">
                  <c:v>1.8200000000000014</c:v>
                </c:pt>
                <c:pt idx="182">
                  <c:v>1.8300000000000014</c:v>
                </c:pt>
                <c:pt idx="183">
                  <c:v>1.8400000000000014</c:v>
                </c:pt>
                <c:pt idx="184">
                  <c:v>1.8500000000000014</c:v>
                </c:pt>
                <c:pt idx="185">
                  <c:v>1.8600000000000014</c:v>
                </c:pt>
                <c:pt idx="186">
                  <c:v>1.8700000000000014</c:v>
                </c:pt>
                <c:pt idx="187">
                  <c:v>1.8800000000000014</c:v>
                </c:pt>
                <c:pt idx="188">
                  <c:v>1.8900000000000015</c:v>
                </c:pt>
                <c:pt idx="189">
                  <c:v>1.9000000000000015</c:v>
                </c:pt>
                <c:pt idx="190">
                  <c:v>1.9100000000000015</c:v>
                </c:pt>
                <c:pt idx="191">
                  <c:v>1.9200000000000015</c:v>
                </c:pt>
                <c:pt idx="192">
                  <c:v>1.9300000000000015</c:v>
                </c:pt>
                <c:pt idx="193">
                  <c:v>1.9400000000000015</c:v>
                </c:pt>
                <c:pt idx="194">
                  <c:v>1.9500000000000015</c:v>
                </c:pt>
                <c:pt idx="195">
                  <c:v>1.9600000000000015</c:v>
                </c:pt>
                <c:pt idx="196">
                  <c:v>1.9700000000000015</c:v>
                </c:pt>
                <c:pt idx="197">
                  <c:v>1.9800000000000015</c:v>
                </c:pt>
                <c:pt idx="198">
                  <c:v>1.9900000000000015</c:v>
                </c:pt>
                <c:pt idx="199">
                  <c:v>2.0000000000000013</c:v>
                </c:pt>
                <c:pt idx="200">
                  <c:v>2.0100000000000011</c:v>
                </c:pt>
                <c:pt idx="201">
                  <c:v>2.0200000000000009</c:v>
                </c:pt>
                <c:pt idx="202">
                  <c:v>2.0300000000000007</c:v>
                </c:pt>
                <c:pt idx="203">
                  <c:v>2.0400000000000005</c:v>
                </c:pt>
                <c:pt idx="204">
                  <c:v>2.0500000000000003</c:v>
                </c:pt>
                <c:pt idx="205">
                  <c:v>2.06</c:v>
                </c:pt>
                <c:pt idx="206">
                  <c:v>2.0699999999999998</c:v>
                </c:pt>
                <c:pt idx="207">
                  <c:v>2.0799999999999996</c:v>
                </c:pt>
                <c:pt idx="208">
                  <c:v>2.0899999999999994</c:v>
                </c:pt>
                <c:pt idx="209">
                  <c:v>2.0999999999999992</c:v>
                </c:pt>
                <c:pt idx="210">
                  <c:v>2.109999999999999</c:v>
                </c:pt>
                <c:pt idx="211">
                  <c:v>2.1199999999999988</c:v>
                </c:pt>
                <c:pt idx="212">
                  <c:v>2.1299999999999986</c:v>
                </c:pt>
                <c:pt idx="213">
                  <c:v>2.1399999999999983</c:v>
                </c:pt>
                <c:pt idx="214">
                  <c:v>2.1499999999999981</c:v>
                </c:pt>
                <c:pt idx="215">
                  <c:v>2.1599999999999979</c:v>
                </c:pt>
                <c:pt idx="216">
                  <c:v>2.1699999999999977</c:v>
                </c:pt>
                <c:pt idx="217">
                  <c:v>2.1799999999999975</c:v>
                </c:pt>
                <c:pt idx="218">
                  <c:v>2.1899999999999973</c:v>
                </c:pt>
                <c:pt idx="219">
                  <c:v>2.1999999999999971</c:v>
                </c:pt>
                <c:pt idx="220">
                  <c:v>2.2099999999999969</c:v>
                </c:pt>
                <c:pt idx="221">
                  <c:v>2.2199999999999966</c:v>
                </c:pt>
                <c:pt idx="222">
                  <c:v>2.2299999999999964</c:v>
                </c:pt>
                <c:pt idx="223">
                  <c:v>2.2399999999999962</c:v>
                </c:pt>
                <c:pt idx="224">
                  <c:v>2.249999999999996</c:v>
                </c:pt>
                <c:pt idx="225">
                  <c:v>2.2599999999999958</c:v>
                </c:pt>
                <c:pt idx="226">
                  <c:v>2.2699999999999956</c:v>
                </c:pt>
                <c:pt idx="227">
                  <c:v>2.2799999999999954</c:v>
                </c:pt>
                <c:pt idx="228">
                  <c:v>2.2899999999999952</c:v>
                </c:pt>
                <c:pt idx="229">
                  <c:v>2.2999999999999949</c:v>
                </c:pt>
                <c:pt idx="230">
                  <c:v>2.3099999999999947</c:v>
                </c:pt>
                <c:pt idx="231">
                  <c:v>2.3199999999999945</c:v>
                </c:pt>
                <c:pt idx="232">
                  <c:v>2.3299999999999943</c:v>
                </c:pt>
                <c:pt idx="233">
                  <c:v>2.3399999999999941</c:v>
                </c:pt>
                <c:pt idx="234">
                  <c:v>2.3499999999999939</c:v>
                </c:pt>
                <c:pt idx="235">
                  <c:v>2.3599999999999937</c:v>
                </c:pt>
                <c:pt idx="236">
                  <c:v>2.3699999999999934</c:v>
                </c:pt>
                <c:pt idx="237">
                  <c:v>2.3799999999999932</c:v>
                </c:pt>
                <c:pt idx="238">
                  <c:v>2.389999999999993</c:v>
                </c:pt>
                <c:pt idx="239">
                  <c:v>2.3999999999999928</c:v>
                </c:pt>
                <c:pt idx="240">
                  <c:v>2.4099999999999926</c:v>
                </c:pt>
                <c:pt idx="241">
                  <c:v>2.4199999999999924</c:v>
                </c:pt>
                <c:pt idx="242">
                  <c:v>2.4299999999999922</c:v>
                </c:pt>
                <c:pt idx="243">
                  <c:v>2.439999999999992</c:v>
                </c:pt>
                <c:pt idx="244">
                  <c:v>2.4499999999999917</c:v>
                </c:pt>
                <c:pt idx="245">
                  <c:v>2.4599999999999915</c:v>
                </c:pt>
                <c:pt idx="246">
                  <c:v>2.4699999999999913</c:v>
                </c:pt>
                <c:pt idx="247">
                  <c:v>2.4799999999999911</c:v>
                </c:pt>
                <c:pt idx="248">
                  <c:v>2.4899999999999909</c:v>
                </c:pt>
                <c:pt idx="249">
                  <c:v>2.4999999999999907</c:v>
                </c:pt>
                <c:pt idx="250">
                  <c:v>2.5099999999999905</c:v>
                </c:pt>
                <c:pt idx="251">
                  <c:v>2.5199999999999902</c:v>
                </c:pt>
                <c:pt idx="252">
                  <c:v>2.52999999999999</c:v>
                </c:pt>
                <c:pt idx="253">
                  <c:v>2.5399999999999898</c:v>
                </c:pt>
                <c:pt idx="254">
                  <c:v>2.5499999999999896</c:v>
                </c:pt>
                <c:pt idx="255">
                  <c:v>2.5599999999999894</c:v>
                </c:pt>
                <c:pt idx="256">
                  <c:v>2.5699999999999892</c:v>
                </c:pt>
                <c:pt idx="257">
                  <c:v>2.579999999999989</c:v>
                </c:pt>
                <c:pt idx="258">
                  <c:v>2.5899999999999888</c:v>
                </c:pt>
                <c:pt idx="259">
                  <c:v>2.5999999999999885</c:v>
                </c:pt>
                <c:pt idx="260">
                  <c:v>2.6099999999999883</c:v>
                </c:pt>
                <c:pt idx="261">
                  <c:v>2.6199999999999881</c:v>
                </c:pt>
                <c:pt idx="262">
                  <c:v>2.6299999999999879</c:v>
                </c:pt>
                <c:pt idx="263">
                  <c:v>2.6399999999999877</c:v>
                </c:pt>
                <c:pt idx="264">
                  <c:v>2.6499999999999875</c:v>
                </c:pt>
                <c:pt idx="265">
                  <c:v>2.6599999999999873</c:v>
                </c:pt>
                <c:pt idx="266">
                  <c:v>2.6699999999999871</c:v>
                </c:pt>
                <c:pt idx="267">
                  <c:v>2.6799999999999868</c:v>
                </c:pt>
                <c:pt idx="268">
                  <c:v>2.6899999999999866</c:v>
                </c:pt>
                <c:pt idx="269">
                  <c:v>2.6999999999999864</c:v>
                </c:pt>
                <c:pt idx="270">
                  <c:v>2.7099999999999862</c:v>
                </c:pt>
                <c:pt idx="271">
                  <c:v>2.719999999999986</c:v>
                </c:pt>
                <c:pt idx="272">
                  <c:v>2.7299999999999858</c:v>
                </c:pt>
                <c:pt idx="273">
                  <c:v>2.7399999999999856</c:v>
                </c:pt>
                <c:pt idx="274">
                  <c:v>2.7499999999999853</c:v>
                </c:pt>
                <c:pt idx="275">
                  <c:v>2.7599999999999851</c:v>
                </c:pt>
                <c:pt idx="276">
                  <c:v>2.7699999999999849</c:v>
                </c:pt>
                <c:pt idx="277">
                  <c:v>2.7799999999999847</c:v>
                </c:pt>
                <c:pt idx="278">
                  <c:v>2.7899999999999845</c:v>
                </c:pt>
                <c:pt idx="279">
                  <c:v>2.7999999999999843</c:v>
                </c:pt>
                <c:pt idx="280">
                  <c:v>2.8099999999999841</c:v>
                </c:pt>
                <c:pt idx="281">
                  <c:v>2.8199999999999839</c:v>
                </c:pt>
                <c:pt idx="282">
                  <c:v>2.8299999999999836</c:v>
                </c:pt>
                <c:pt idx="283">
                  <c:v>2.8399999999999834</c:v>
                </c:pt>
                <c:pt idx="284">
                  <c:v>2.8499999999999832</c:v>
                </c:pt>
                <c:pt idx="285">
                  <c:v>2.859999999999983</c:v>
                </c:pt>
                <c:pt idx="286">
                  <c:v>2.8699999999999828</c:v>
                </c:pt>
                <c:pt idx="287">
                  <c:v>2.8799999999999826</c:v>
                </c:pt>
                <c:pt idx="288">
                  <c:v>2.8899999999999824</c:v>
                </c:pt>
                <c:pt idx="289">
                  <c:v>2.8999999999999821</c:v>
                </c:pt>
                <c:pt idx="290">
                  <c:v>2.9099999999999819</c:v>
                </c:pt>
                <c:pt idx="291">
                  <c:v>2.9199999999999817</c:v>
                </c:pt>
                <c:pt idx="292">
                  <c:v>2.9299999999999815</c:v>
                </c:pt>
                <c:pt idx="293">
                  <c:v>2.9399999999999813</c:v>
                </c:pt>
                <c:pt idx="294">
                  <c:v>2.9499999999999811</c:v>
                </c:pt>
                <c:pt idx="295">
                  <c:v>2.9599999999999809</c:v>
                </c:pt>
                <c:pt idx="296">
                  <c:v>2.9699999999999807</c:v>
                </c:pt>
                <c:pt idx="297">
                  <c:v>2.9799999999999804</c:v>
                </c:pt>
                <c:pt idx="298">
                  <c:v>2.9899999999999802</c:v>
                </c:pt>
                <c:pt idx="299">
                  <c:v>2.99999999999998</c:v>
                </c:pt>
                <c:pt idx="300">
                  <c:v>3.0099999999999798</c:v>
                </c:pt>
                <c:pt idx="301">
                  <c:v>3.0199999999999796</c:v>
                </c:pt>
                <c:pt idx="302">
                  <c:v>3.0299999999999794</c:v>
                </c:pt>
                <c:pt idx="303">
                  <c:v>3.0399999999999792</c:v>
                </c:pt>
                <c:pt idx="304">
                  <c:v>3.049999999999979</c:v>
                </c:pt>
                <c:pt idx="305">
                  <c:v>3.0599999999999787</c:v>
                </c:pt>
                <c:pt idx="306">
                  <c:v>3.0699999999999785</c:v>
                </c:pt>
                <c:pt idx="307">
                  <c:v>3.0799999999999783</c:v>
                </c:pt>
                <c:pt idx="308">
                  <c:v>3.0899999999999781</c:v>
                </c:pt>
                <c:pt idx="309">
                  <c:v>3.0999999999999779</c:v>
                </c:pt>
                <c:pt idx="310">
                  <c:v>3.1099999999999777</c:v>
                </c:pt>
                <c:pt idx="311">
                  <c:v>3.1199999999999775</c:v>
                </c:pt>
                <c:pt idx="312">
                  <c:v>3.1299999999999772</c:v>
                </c:pt>
                <c:pt idx="313">
                  <c:v>3.139999999999977</c:v>
                </c:pt>
                <c:pt idx="314">
                  <c:v>3.1499999999999768</c:v>
                </c:pt>
                <c:pt idx="315">
                  <c:v>3.1599999999999766</c:v>
                </c:pt>
                <c:pt idx="316">
                  <c:v>3.1699999999999764</c:v>
                </c:pt>
                <c:pt idx="317">
                  <c:v>3.1799999999999762</c:v>
                </c:pt>
                <c:pt idx="318">
                  <c:v>3.189999999999976</c:v>
                </c:pt>
                <c:pt idx="319">
                  <c:v>3.1999999999999758</c:v>
                </c:pt>
                <c:pt idx="320">
                  <c:v>3.2099999999999755</c:v>
                </c:pt>
                <c:pt idx="321">
                  <c:v>3.2199999999999753</c:v>
                </c:pt>
                <c:pt idx="322">
                  <c:v>3.2299999999999751</c:v>
                </c:pt>
                <c:pt idx="323">
                  <c:v>3.2399999999999749</c:v>
                </c:pt>
                <c:pt idx="324">
                  <c:v>3.2499999999999747</c:v>
                </c:pt>
                <c:pt idx="325">
                  <c:v>3.2599999999999745</c:v>
                </c:pt>
                <c:pt idx="326">
                  <c:v>3.2699999999999743</c:v>
                </c:pt>
                <c:pt idx="327">
                  <c:v>3.279999999999974</c:v>
                </c:pt>
                <c:pt idx="328">
                  <c:v>3.2899999999999738</c:v>
                </c:pt>
                <c:pt idx="329">
                  <c:v>3.2999999999999736</c:v>
                </c:pt>
                <c:pt idx="330">
                  <c:v>3.3099999999999734</c:v>
                </c:pt>
                <c:pt idx="331">
                  <c:v>3.3199999999999732</c:v>
                </c:pt>
                <c:pt idx="332">
                  <c:v>3.329999999999973</c:v>
                </c:pt>
                <c:pt idx="333">
                  <c:v>3.3399999999999728</c:v>
                </c:pt>
                <c:pt idx="334">
                  <c:v>3.3499999999999726</c:v>
                </c:pt>
                <c:pt idx="335">
                  <c:v>3.3599999999999723</c:v>
                </c:pt>
                <c:pt idx="336">
                  <c:v>3.3699999999999721</c:v>
                </c:pt>
                <c:pt idx="337">
                  <c:v>3.3799999999999719</c:v>
                </c:pt>
                <c:pt idx="338">
                  <c:v>3.3899999999999717</c:v>
                </c:pt>
                <c:pt idx="339">
                  <c:v>3.3999999999999715</c:v>
                </c:pt>
                <c:pt idx="340">
                  <c:v>3.4099999999999713</c:v>
                </c:pt>
                <c:pt idx="341">
                  <c:v>3.4199999999999711</c:v>
                </c:pt>
                <c:pt idx="342">
                  <c:v>3.4299999999999708</c:v>
                </c:pt>
                <c:pt idx="343">
                  <c:v>3.4399999999999706</c:v>
                </c:pt>
                <c:pt idx="344">
                  <c:v>3.4499999999999704</c:v>
                </c:pt>
                <c:pt idx="345">
                  <c:v>3.4599999999999702</c:v>
                </c:pt>
                <c:pt idx="346">
                  <c:v>3.46999999999997</c:v>
                </c:pt>
                <c:pt idx="347">
                  <c:v>3.4799999999999698</c:v>
                </c:pt>
                <c:pt idx="348">
                  <c:v>3.4899999999999696</c:v>
                </c:pt>
                <c:pt idx="349">
                  <c:v>3.4999999999999694</c:v>
                </c:pt>
                <c:pt idx="350">
                  <c:v>3.5099999999999691</c:v>
                </c:pt>
                <c:pt idx="351">
                  <c:v>3.5199999999999689</c:v>
                </c:pt>
                <c:pt idx="352">
                  <c:v>3.5299999999999687</c:v>
                </c:pt>
                <c:pt idx="353">
                  <c:v>3.5399999999999685</c:v>
                </c:pt>
                <c:pt idx="354">
                  <c:v>3.5499999999999683</c:v>
                </c:pt>
                <c:pt idx="355">
                  <c:v>3.5599999999999681</c:v>
                </c:pt>
                <c:pt idx="356">
                  <c:v>3.5699999999999679</c:v>
                </c:pt>
                <c:pt idx="357">
                  <c:v>3.5799999999999677</c:v>
                </c:pt>
                <c:pt idx="358">
                  <c:v>3.5899999999999674</c:v>
                </c:pt>
                <c:pt idx="359">
                  <c:v>3.5999999999999672</c:v>
                </c:pt>
                <c:pt idx="360">
                  <c:v>3.609999999999967</c:v>
                </c:pt>
                <c:pt idx="361">
                  <c:v>3.6199999999999668</c:v>
                </c:pt>
                <c:pt idx="362">
                  <c:v>3.6299999999999666</c:v>
                </c:pt>
                <c:pt idx="363">
                  <c:v>3.6399999999999664</c:v>
                </c:pt>
                <c:pt idx="364">
                  <c:v>3.6499999999999662</c:v>
                </c:pt>
                <c:pt idx="365">
                  <c:v>3.6599999999999659</c:v>
                </c:pt>
                <c:pt idx="366">
                  <c:v>3.6699999999999657</c:v>
                </c:pt>
                <c:pt idx="367">
                  <c:v>3.6799999999999655</c:v>
                </c:pt>
                <c:pt idx="368">
                  <c:v>3.6899999999999653</c:v>
                </c:pt>
                <c:pt idx="369">
                  <c:v>3.6999999999999651</c:v>
                </c:pt>
                <c:pt idx="370">
                  <c:v>3.7099999999999649</c:v>
                </c:pt>
                <c:pt idx="371">
                  <c:v>3.7199999999999647</c:v>
                </c:pt>
                <c:pt idx="372">
                  <c:v>3.7299999999999645</c:v>
                </c:pt>
                <c:pt idx="373">
                  <c:v>3.7399999999999642</c:v>
                </c:pt>
                <c:pt idx="374">
                  <c:v>3.749999999999964</c:v>
                </c:pt>
                <c:pt idx="375">
                  <c:v>3.7599999999999638</c:v>
                </c:pt>
                <c:pt idx="376">
                  <c:v>3.7699999999999636</c:v>
                </c:pt>
                <c:pt idx="377">
                  <c:v>3.7799999999999634</c:v>
                </c:pt>
                <c:pt idx="378">
                  <c:v>3.7899999999999632</c:v>
                </c:pt>
                <c:pt idx="379">
                  <c:v>3.799999999999963</c:v>
                </c:pt>
                <c:pt idx="380">
                  <c:v>3.8099999999999627</c:v>
                </c:pt>
                <c:pt idx="381">
                  <c:v>3.8199999999999625</c:v>
                </c:pt>
                <c:pt idx="382">
                  <c:v>3.8299999999999623</c:v>
                </c:pt>
                <c:pt idx="383">
                  <c:v>3.8399999999999621</c:v>
                </c:pt>
                <c:pt idx="384">
                  <c:v>3.8499999999999619</c:v>
                </c:pt>
                <c:pt idx="385">
                  <c:v>3.8599999999999617</c:v>
                </c:pt>
                <c:pt idx="386">
                  <c:v>3.8699999999999615</c:v>
                </c:pt>
                <c:pt idx="387">
                  <c:v>3.8799999999999613</c:v>
                </c:pt>
                <c:pt idx="388">
                  <c:v>3.889999999999961</c:v>
                </c:pt>
                <c:pt idx="389">
                  <c:v>3.8999999999999608</c:v>
                </c:pt>
                <c:pt idx="390">
                  <c:v>3.9099999999999606</c:v>
                </c:pt>
                <c:pt idx="391">
                  <c:v>3.9199999999999604</c:v>
                </c:pt>
                <c:pt idx="392">
                  <c:v>3.9299999999999602</c:v>
                </c:pt>
                <c:pt idx="393">
                  <c:v>3.93999999999996</c:v>
                </c:pt>
                <c:pt idx="394">
                  <c:v>3.9499999999999598</c:v>
                </c:pt>
                <c:pt idx="395">
                  <c:v>3.9599999999999596</c:v>
                </c:pt>
                <c:pt idx="396">
                  <c:v>3.9699999999999593</c:v>
                </c:pt>
                <c:pt idx="397">
                  <c:v>3.9799999999999591</c:v>
                </c:pt>
                <c:pt idx="398">
                  <c:v>3.9899999999999589</c:v>
                </c:pt>
                <c:pt idx="399">
                  <c:v>3.9999999999999587</c:v>
                </c:pt>
                <c:pt idx="400">
                  <c:v>4.0099999999999589</c:v>
                </c:pt>
                <c:pt idx="401">
                  <c:v>4.0199999999999587</c:v>
                </c:pt>
                <c:pt idx="402">
                  <c:v>4.0299999999999585</c:v>
                </c:pt>
                <c:pt idx="403">
                  <c:v>4.0399999999999583</c:v>
                </c:pt>
                <c:pt idx="404">
                  <c:v>4.0499999999999581</c:v>
                </c:pt>
                <c:pt idx="405">
                  <c:v>4.0599999999999579</c:v>
                </c:pt>
                <c:pt idx="406">
                  <c:v>4.0699999999999577</c:v>
                </c:pt>
                <c:pt idx="407">
                  <c:v>4.0799999999999574</c:v>
                </c:pt>
                <c:pt idx="408">
                  <c:v>4.0899999999999572</c:v>
                </c:pt>
                <c:pt idx="409">
                  <c:v>4.099999999999957</c:v>
                </c:pt>
                <c:pt idx="410">
                  <c:v>4.1099999999999568</c:v>
                </c:pt>
                <c:pt idx="411">
                  <c:v>4.1199999999999566</c:v>
                </c:pt>
                <c:pt idx="412">
                  <c:v>4.1299999999999564</c:v>
                </c:pt>
                <c:pt idx="413">
                  <c:v>4.1399999999999562</c:v>
                </c:pt>
                <c:pt idx="414">
                  <c:v>4.1499999999999559</c:v>
                </c:pt>
                <c:pt idx="415">
                  <c:v>4.1599999999999557</c:v>
                </c:pt>
                <c:pt idx="416">
                  <c:v>4.1699999999999555</c:v>
                </c:pt>
                <c:pt idx="417">
                  <c:v>4.1799999999999553</c:v>
                </c:pt>
                <c:pt idx="418">
                  <c:v>4.1899999999999551</c:v>
                </c:pt>
                <c:pt idx="419">
                  <c:v>4.1999999999999549</c:v>
                </c:pt>
                <c:pt idx="420">
                  <c:v>4.2099999999999547</c:v>
                </c:pt>
                <c:pt idx="421">
                  <c:v>4.2199999999999545</c:v>
                </c:pt>
                <c:pt idx="422">
                  <c:v>4.2299999999999542</c:v>
                </c:pt>
                <c:pt idx="423">
                  <c:v>4.239999999999954</c:v>
                </c:pt>
                <c:pt idx="424">
                  <c:v>4.2499999999999538</c:v>
                </c:pt>
                <c:pt idx="425">
                  <c:v>4.2599999999999536</c:v>
                </c:pt>
                <c:pt idx="426">
                  <c:v>4.2699999999999534</c:v>
                </c:pt>
                <c:pt idx="427">
                  <c:v>4.2799999999999532</c:v>
                </c:pt>
                <c:pt idx="428">
                  <c:v>4.289999999999953</c:v>
                </c:pt>
                <c:pt idx="429">
                  <c:v>4.2999999999999527</c:v>
                </c:pt>
                <c:pt idx="430">
                  <c:v>4.3099999999999525</c:v>
                </c:pt>
                <c:pt idx="431">
                  <c:v>4.3199999999999523</c:v>
                </c:pt>
                <c:pt idx="432">
                  <c:v>4.3299999999999521</c:v>
                </c:pt>
                <c:pt idx="433">
                  <c:v>4.3399999999999519</c:v>
                </c:pt>
                <c:pt idx="434">
                  <c:v>4.3499999999999517</c:v>
                </c:pt>
                <c:pt idx="435">
                  <c:v>4.3599999999999515</c:v>
                </c:pt>
                <c:pt idx="436">
                  <c:v>4.3699999999999513</c:v>
                </c:pt>
                <c:pt idx="437">
                  <c:v>4.379999999999951</c:v>
                </c:pt>
                <c:pt idx="438">
                  <c:v>4.3899999999999508</c:v>
                </c:pt>
                <c:pt idx="439">
                  <c:v>4.3999999999999506</c:v>
                </c:pt>
                <c:pt idx="440">
                  <c:v>4.4099999999999504</c:v>
                </c:pt>
                <c:pt idx="441">
                  <c:v>4.4199999999999502</c:v>
                </c:pt>
                <c:pt idx="442">
                  <c:v>4.42999999999995</c:v>
                </c:pt>
                <c:pt idx="443">
                  <c:v>4.4399999999999498</c:v>
                </c:pt>
                <c:pt idx="444">
                  <c:v>4.4499999999999496</c:v>
                </c:pt>
                <c:pt idx="445">
                  <c:v>4.4599999999999493</c:v>
                </c:pt>
                <c:pt idx="446">
                  <c:v>4.4699999999999491</c:v>
                </c:pt>
                <c:pt idx="447">
                  <c:v>4.4799999999999489</c:v>
                </c:pt>
                <c:pt idx="448">
                  <c:v>4.4899999999999487</c:v>
                </c:pt>
                <c:pt idx="449">
                  <c:v>4.4999999999999485</c:v>
                </c:pt>
                <c:pt idx="450">
                  <c:v>4.5099999999999483</c:v>
                </c:pt>
                <c:pt idx="451">
                  <c:v>4.5199999999999481</c:v>
                </c:pt>
                <c:pt idx="452">
                  <c:v>4.5299999999999478</c:v>
                </c:pt>
                <c:pt idx="453">
                  <c:v>4.5399999999999476</c:v>
                </c:pt>
                <c:pt idx="454">
                  <c:v>4.5499999999999474</c:v>
                </c:pt>
                <c:pt idx="455">
                  <c:v>4.5599999999999472</c:v>
                </c:pt>
                <c:pt idx="456">
                  <c:v>4.569999999999947</c:v>
                </c:pt>
                <c:pt idx="457">
                  <c:v>4.5799999999999468</c:v>
                </c:pt>
                <c:pt idx="458">
                  <c:v>4.5899999999999466</c:v>
                </c:pt>
                <c:pt idx="459">
                  <c:v>4.5999999999999464</c:v>
                </c:pt>
                <c:pt idx="460">
                  <c:v>4.6099999999999461</c:v>
                </c:pt>
                <c:pt idx="461">
                  <c:v>4.6199999999999459</c:v>
                </c:pt>
                <c:pt idx="462">
                  <c:v>4.6299999999999457</c:v>
                </c:pt>
                <c:pt idx="463">
                  <c:v>4.6399999999999455</c:v>
                </c:pt>
                <c:pt idx="464">
                  <c:v>4.6499999999999453</c:v>
                </c:pt>
                <c:pt idx="465">
                  <c:v>4.6599999999999451</c:v>
                </c:pt>
                <c:pt idx="466">
                  <c:v>4.6699999999999449</c:v>
                </c:pt>
                <c:pt idx="467">
                  <c:v>4.6799999999999446</c:v>
                </c:pt>
                <c:pt idx="468">
                  <c:v>4.6899999999999444</c:v>
                </c:pt>
                <c:pt idx="469">
                  <c:v>4.6999999999999442</c:v>
                </c:pt>
                <c:pt idx="470">
                  <c:v>4.709999999999944</c:v>
                </c:pt>
                <c:pt idx="471">
                  <c:v>4.7199999999999438</c:v>
                </c:pt>
                <c:pt idx="472">
                  <c:v>4.7299999999999436</c:v>
                </c:pt>
                <c:pt idx="473">
                  <c:v>4.7399999999999434</c:v>
                </c:pt>
                <c:pt idx="474">
                  <c:v>4.7499999999999432</c:v>
                </c:pt>
                <c:pt idx="475">
                  <c:v>4.7599999999999429</c:v>
                </c:pt>
                <c:pt idx="476">
                  <c:v>4.7699999999999427</c:v>
                </c:pt>
                <c:pt idx="477">
                  <c:v>4.7799999999999425</c:v>
                </c:pt>
                <c:pt idx="478">
                  <c:v>4.7899999999999423</c:v>
                </c:pt>
                <c:pt idx="479">
                  <c:v>4.7999999999999421</c:v>
                </c:pt>
                <c:pt idx="480">
                  <c:v>4.8099999999999419</c:v>
                </c:pt>
                <c:pt idx="481">
                  <c:v>4.8199999999999417</c:v>
                </c:pt>
                <c:pt idx="482">
                  <c:v>4.8299999999999415</c:v>
                </c:pt>
                <c:pt idx="483">
                  <c:v>4.8399999999999412</c:v>
                </c:pt>
                <c:pt idx="484">
                  <c:v>4.849999999999941</c:v>
                </c:pt>
                <c:pt idx="485">
                  <c:v>4.8599999999999408</c:v>
                </c:pt>
                <c:pt idx="486">
                  <c:v>4.8699999999999406</c:v>
                </c:pt>
                <c:pt idx="487">
                  <c:v>4.8799999999999404</c:v>
                </c:pt>
                <c:pt idx="488">
                  <c:v>4.8899999999999402</c:v>
                </c:pt>
                <c:pt idx="489">
                  <c:v>4.89999999999994</c:v>
                </c:pt>
                <c:pt idx="490">
                  <c:v>4.9099999999999397</c:v>
                </c:pt>
                <c:pt idx="491">
                  <c:v>4.9199999999999395</c:v>
                </c:pt>
                <c:pt idx="492">
                  <c:v>4.9299999999999393</c:v>
                </c:pt>
                <c:pt idx="493">
                  <c:v>4.9399999999999391</c:v>
                </c:pt>
                <c:pt idx="494">
                  <c:v>4.9499999999999389</c:v>
                </c:pt>
                <c:pt idx="495">
                  <c:v>4.9599999999999387</c:v>
                </c:pt>
                <c:pt idx="496">
                  <c:v>4.9699999999999385</c:v>
                </c:pt>
                <c:pt idx="497">
                  <c:v>4.9799999999999383</c:v>
                </c:pt>
                <c:pt idx="498">
                  <c:v>4.989999999999938</c:v>
                </c:pt>
                <c:pt idx="499">
                  <c:v>4.9999999999999378</c:v>
                </c:pt>
                <c:pt idx="500">
                  <c:v>5.0099999999999376</c:v>
                </c:pt>
                <c:pt idx="501">
                  <c:v>5.0199999999999374</c:v>
                </c:pt>
                <c:pt idx="502">
                  <c:v>5.0299999999999372</c:v>
                </c:pt>
                <c:pt idx="503">
                  <c:v>5.039999999999937</c:v>
                </c:pt>
                <c:pt idx="504">
                  <c:v>5.0499999999999368</c:v>
                </c:pt>
                <c:pt idx="505">
                  <c:v>5.0599999999999365</c:v>
                </c:pt>
                <c:pt idx="506">
                  <c:v>5.0699999999999363</c:v>
                </c:pt>
                <c:pt idx="507">
                  <c:v>5.0799999999999361</c:v>
                </c:pt>
                <c:pt idx="508">
                  <c:v>5.0899999999999359</c:v>
                </c:pt>
                <c:pt idx="509">
                  <c:v>5.0999999999999357</c:v>
                </c:pt>
                <c:pt idx="510">
                  <c:v>5.1099999999999355</c:v>
                </c:pt>
                <c:pt idx="511">
                  <c:v>5.1199999999999353</c:v>
                </c:pt>
                <c:pt idx="512">
                  <c:v>5.1299999999999351</c:v>
                </c:pt>
                <c:pt idx="513">
                  <c:v>5.1399999999999348</c:v>
                </c:pt>
                <c:pt idx="514">
                  <c:v>5.1499999999999346</c:v>
                </c:pt>
                <c:pt idx="515">
                  <c:v>5.1599999999999344</c:v>
                </c:pt>
                <c:pt idx="516">
                  <c:v>5.1699999999999342</c:v>
                </c:pt>
                <c:pt idx="517">
                  <c:v>5.179999999999934</c:v>
                </c:pt>
                <c:pt idx="518">
                  <c:v>5.1899999999999338</c:v>
                </c:pt>
                <c:pt idx="519">
                  <c:v>5.1999999999999336</c:v>
                </c:pt>
                <c:pt idx="520">
                  <c:v>5.2099999999999334</c:v>
                </c:pt>
                <c:pt idx="521">
                  <c:v>5.2199999999999331</c:v>
                </c:pt>
                <c:pt idx="522">
                  <c:v>5.2299999999999329</c:v>
                </c:pt>
                <c:pt idx="523">
                  <c:v>5.2399999999999327</c:v>
                </c:pt>
                <c:pt idx="524">
                  <c:v>5.2499999999999325</c:v>
                </c:pt>
                <c:pt idx="525">
                  <c:v>5.2599999999999323</c:v>
                </c:pt>
                <c:pt idx="526">
                  <c:v>5.2699999999999321</c:v>
                </c:pt>
                <c:pt idx="527">
                  <c:v>5.2799999999999319</c:v>
                </c:pt>
                <c:pt idx="528">
                  <c:v>5.2899999999999316</c:v>
                </c:pt>
                <c:pt idx="529">
                  <c:v>5.2999999999999314</c:v>
                </c:pt>
                <c:pt idx="530">
                  <c:v>5.3099999999999312</c:v>
                </c:pt>
                <c:pt idx="531">
                  <c:v>5.319999999999931</c:v>
                </c:pt>
                <c:pt idx="532">
                  <c:v>5.3299999999999308</c:v>
                </c:pt>
                <c:pt idx="533">
                  <c:v>5.3399999999999306</c:v>
                </c:pt>
                <c:pt idx="534">
                  <c:v>5.3499999999999304</c:v>
                </c:pt>
                <c:pt idx="535">
                  <c:v>5.3599999999999302</c:v>
                </c:pt>
                <c:pt idx="536">
                  <c:v>5.3699999999999299</c:v>
                </c:pt>
                <c:pt idx="537">
                  <c:v>5.3799999999999297</c:v>
                </c:pt>
                <c:pt idx="538">
                  <c:v>5.3899999999999295</c:v>
                </c:pt>
                <c:pt idx="539">
                  <c:v>5.3999999999999293</c:v>
                </c:pt>
                <c:pt idx="540">
                  <c:v>5.4099999999999291</c:v>
                </c:pt>
                <c:pt idx="541">
                  <c:v>5.4199999999999289</c:v>
                </c:pt>
                <c:pt idx="542">
                  <c:v>5.4299999999999287</c:v>
                </c:pt>
                <c:pt idx="543">
                  <c:v>5.4399999999999284</c:v>
                </c:pt>
                <c:pt idx="544">
                  <c:v>5.4499999999999282</c:v>
                </c:pt>
                <c:pt idx="545">
                  <c:v>5.459999999999928</c:v>
                </c:pt>
                <c:pt idx="546">
                  <c:v>5.4699999999999278</c:v>
                </c:pt>
                <c:pt idx="547">
                  <c:v>5.4799999999999276</c:v>
                </c:pt>
                <c:pt idx="548">
                  <c:v>5.4899999999999274</c:v>
                </c:pt>
                <c:pt idx="549">
                  <c:v>5.4999999999999272</c:v>
                </c:pt>
                <c:pt idx="550">
                  <c:v>5.509999999999927</c:v>
                </c:pt>
                <c:pt idx="551">
                  <c:v>5.5199999999999267</c:v>
                </c:pt>
                <c:pt idx="552">
                  <c:v>5.5299999999999265</c:v>
                </c:pt>
                <c:pt idx="553">
                  <c:v>5.5399999999999263</c:v>
                </c:pt>
                <c:pt idx="554">
                  <c:v>5.5499999999999261</c:v>
                </c:pt>
                <c:pt idx="555">
                  <c:v>5.5599999999999259</c:v>
                </c:pt>
                <c:pt idx="556">
                  <c:v>5.5699999999999257</c:v>
                </c:pt>
              </c:numCache>
            </c:numRef>
          </c:xVal>
          <c:yVal>
            <c:numRef>
              <c:f>Sheet1!$K$2:$K$558</c:f>
              <c:numCache>
                <c:formatCode>General</c:formatCode>
                <c:ptCount val="557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0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  <c:pt idx="120">
                  <c:v>0</c:v>
                </c:pt>
                <c:pt idx="121">
                  <c:v>0</c:v>
                </c:pt>
                <c:pt idx="122">
                  <c:v>0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0</c:v>
                </c:pt>
                <c:pt idx="127">
                  <c:v>0</c:v>
                </c:pt>
                <c:pt idx="128">
                  <c:v>0</c:v>
                </c:pt>
                <c:pt idx="129">
                  <c:v>0</c:v>
                </c:pt>
                <c:pt idx="130">
                  <c:v>0</c:v>
                </c:pt>
                <c:pt idx="131">
                  <c:v>0</c:v>
                </c:pt>
                <c:pt idx="132">
                  <c:v>0</c:v>
                </c:pt>
                <c:pt idx="133">
                  <c:v>0</c:v>
                </c:pt>
                <c:pt idx="134">
                  <c:v>0</c:v>
                </c:pt>
                <c:pt idx="135">
                  <c:v>0</c:v>
                </c:pt>
                <c:pt idx="136">
                  <c:v>0</c:v>
                </c:pt>
                <c:pt idx="137">
                  <c:v>0</c:v>
                </c:pt>
                <c:pt idx="138">
                  <c:v>0</c:v>
                </c:pt>
                <c:pt idx="139">
                  <c:v>0</c:v>
                </c:pt>
                <c:pt idx="140">
                  <c:v>0</c:v>
                </c:pt>
                <c:pt idx="141">
                  <c:v>0</c:v>
                </c:pt>
                <c:pt idx="142">
                  <c:v>0</c:v>
                </c:pt>
                <c:pt idx="143">
                  <c:v>0</c:v>
                </c:pt>
                <c:pt idx="144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49">
                  <c:v>0</c:v>
                </c:pt>
                <c:pt idx="150">
                  <c:v>0</c:v>
                </c:pt>
                <c:pt idx="151">
                  <c:v>0</c:v>
                </c:pt>
                <c:pt idx="152">
                  <c:v>0</c:v>
                </c:pt>
                <c:pt idx="153">
                  <c:v>0</c:v>
                </c:pt>
                <c:pt idx="154">
                  <c:v>0</c:v>
                </c:pt>
                <c:pt idx="155">
                  <c:v>0</c:v>
                </c:pt>
                <c:pt idx="156">
                  <c:v>0</c:v>
                </c:pt>
                <c:pt idx="157">
                  <c:v>0</c:v>
                </c:pt>
                <c:pt idx="158">
                  <c:v>0</c:v>
                </c:pt>
                <c:pt idx="159">
                  <c:v>0</c:v>
                </c:pt>
                <c:pt idx="160">
                  <c:v>0</c:v>
                </c:pt>
                <c:pt idx="161">
                  <c:v>0</c:v>
                </c:pt>
                <c:pt idx="162">
                  <c:v>0</c:v>
                </c:pt>
                <c:pt idx="163">
                  <c:v>0</c:v>
                </c:pt>
                <c:pt idx="164">
                  <c:v>0</c:v>
                </c:pt>
                <c:pt idx="165">
                  <c:v>0</c:v>
                </c:pt>
                <c:pt idx="166">
                  <c:v>0</c:v>
                </c:pt>
                <c:pt idx="167">
                  <c:v>0</c:v>
                </c:pt>
                <c:pt idx="168">
                  <c:v>0</c:v>
                </c:pt>
                <c:pt idx="169">
                  <c:v>0</c:v>
                </c:pt>
                <c:pt idx="170">
                  <c:v>0</c:v>
                </c:pt>
                <c:pt idx="171">
                  <c:v>0</c:v>
                </c:pt>
                <c:pt idx="172">
                  <c:v>0</c:v>
                </c:pt>
                <c:pt idx="173">
                  <c:v>0</c:v>
                </c:pt>
                <c:pt idx="174">
                  <c:v>0</c:v>
                </c:pt>
                <c:pt idx="175">
                  <c:v>0</c:v>
                </c:pt>
                <c:pt idx="176">
                  <c:v>0</c:v>
                </c:pt>
                <c:pt idx="177">
                  <c:v>0</c:v>
                </c:pt>
                <c:pt idx="178">
                  <c:v>0</c:v>
                </c:pt>
                <c:pt idx="179">
                  <c:v>0</c:v>
                </c:pt>
                <c:pt idx="180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0</c:v>
                </c:pt>
                <c:pt idx="184">
                  <c:v>0</c:v>
                </c:pt>
                <c:pt idx="185">
                  <c:v>0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  <c:pt idx="196">
                  <c:v>0</c:v>
                </c:pt>
                <c:pt idx="197">
                  <c:v>0</c:v>
                </c:pt>
                <c:pt idx="198">
                  <c:v>0</c:v>
                </c:pt>
                <c:pt idx="199">
                  <c:v>0</c:v>
                </c:pt>
                <c:pt idx="200">
                  <c:v>0</c:v>
                </c:pt>
                <c:pt idx="201">
                  <c:v>0</c:v>
                </c:pt>
                <c:pt idx="202">
                  <c:v>0</c:v>
                </c:pt>
                <c:pt idx="203">
                  <c:v>0</c:v>
                </c:pt>
                <c:pt idx="204">
                  <c:v>0</c:v>
                </c:pt>
                <c:pt idx="205">
                  <c:v>0</c:v>
                </c:pt>
                <c:pt idx="206">
                  <c:v>0</c:v>
                </c:pt>
                <c:pt idx="207">
                  <c:v>0</c:v>
                </c:pt>
                <c:pt idx="208">
                  <c:v>0</c:v>
                </c:pt>
                <c:pt idx="209">
                  <c:v>0</c:v>
                </c:pt>
                <c:pt idx="210">
                  <c:v>0</c:v>
                </c:pt>
                <c:pt idx="211">
                  <c:v>0</c:v>
                </c:pt>
                <c:pt idx="212">
                  <c:v>0</c:v>
                </c:pt>
                <c:pt idx="213">
                  <c:v>0</c:v>
                </c:pt>
                <c:pt idx="214">
                  <c:v>0</c:v>
                </c:pt>
                <c:pt idx="215">
                  <c:v>0</c:v>
                </c:pt>
                <c:pt idx="216">
                  <c:v>0</c:v>
                </c:pt>
                <c:pt idx="217">
                  <c:v>0</c:v>
                </c:pt>
                <c:pt idx="218">
                  <c:v>0</c:v>
                </c:pt>
                <c:pt idx="219">
                  <c:v>0</c:v>
                </c:pt>
                <c:pt idx="220">
                  <c:v>0</c:v>
                </c:pt>
                <c:pt idx="221">
                  <c:v>0</c:v>
                </c:pt>
                <c:pt idx="222">
                  <c:v>0</c:v>
                </c:pt>
                <c:pt idx="223">
                  <c:v>0</c:v>
                </c:pt>
                <c:pt idx="224">
                  <c:v>0</c:v>
                </c:pt>
                <c:pt idx="225">
                  <c:v>0</c:v>
                </c:pt>
                <c:pt idx="226">
                  <c:v>0</c:v>
                </c:pt>
                <c:pt idx="227">
                  <c:v>0</c:v>
                </c:pt>
                <c:pt idx="228">
                  <c:v>0</c:v>
                </c:pt>
                <c:pt idx="229">
                  <c:v>0</c:v>
                </c:pt>
                <c:pt idx="230">
                  <c:v>0</c:v>
                </c:pt>
                <c:pt idx="231">
                  <c:v>0</c:v>
                </c:pt>
                <c:pt idx="232">
                  <c:v>0</c:v>
                </c:pt>
                <c:pt idx="233">
                  <c:v>0</c:v>
                </c:pt>
                <c:pt idx="234">
                  <c:v>0</c:v>
                </c:pt>
                <c:pt idx="235">
                  <c:v>0</c:v>
                </c:pt>
                <c:pt idx="236">
                  <c:v>0</c:v>
                </c:pt>
                <c:pt idx="237">
                  <c:v>0</c:v>
                </c:pt>
                <c:pt idx="238">
                  <c:v>0</c:v>
                </c:pt>
                <c:pt idx="239">
                  <c:v>0</c:v>
                </c:pt>
                <c:pt idx="240">
                  <c:v>0</c:v>
                </c:pt>
                <c:pt idx="241">
                  <c:v>0</c:v>
                </c:pt>
                <c:pt idx="242">
                  <c:v>0</c:v>
                </c:pt>
                <c:pt idx="243">
                  <c:v>0</c:v>
                </c:pt>
                <c:pt idx="244">
                  <c:v>0</c:v>
                </c:pt>
                <c:pt idx="245">
                  <c:v>0</c:v>
                </c:pt>
                <c:pt idx="246">
                  <c:v>0</c:v>
                </c:pt>
                <c:pt idx="247">
                  <c:v>0</c:v>
                </c:pt>
                <c:pt idx="248">
                  <c:v>0</c:v>
                </c:pt>
                <c:pt idx="249">
                  <c:v>0</c:v>
                </c:pt>
                <c:pt idx="250">
                  <c:v>0</c:v>
                </c:pt>
                <c:pt idx="251">
                  <c:v>0</c:v>
                </c:pt>
                <c:pt idx="252">
                  <c:v>0</c:v>
                </c:pt>
                <c:pt idx="253">
                  <c:v>0</c:v>
                </c:pt>
                <c:pt idx="254">
                  <c:v>0</c:v>
                </c:pt>
                <c:pt idx="255">
                  <c:v>0</c:v>
                </c:pt>
                <c:pt idx="256">
                  <c:v>0</c:v>
                </c:pt>
                <c:pt idx="257">
                  <c:v>0</c:v>
                </c:pt>
                <c:pt idx="258">
                  <c:v>0</c:v>
                </c:pt>
                <c:pt idx="259">
                  <c:v>0</c:v>
                </c:pt>
                <c:pt idx="260">
                  <c:v>0</c:v>
                </c:pt>
                <c:pt idx="261">
                  <c:v>0</c:v>
                </c:pt>
                <c:pt idx="262">
                  <c:v>0</c:v>
                </c:pt>
                <c:pt idx="263">
                  <c:v>0</c:v>
                </c:pt>
                <c:pt idx="264">
                  <c:v>0</c:v>
                </c:pt>
                <c:pt idx="265">
                  <c:v>0</c:v>
                </c:pt>
                <c:pt idx="266">
                  <c:v>0</c:v>
                </c:pt>
                <c:pt idx="267">
                  <c:v>0</c:v>
                </c:pt>
                <c:pt idx="268">
                  <c:v>0</c:v>
                </c:pt>
                <c:pt idx="269">
                  <c:v>0</c:v>
                </c:pt>
                <c:pt idx="270">
                  <c:v>0</c:v>
                </c:pt>
                <c:pt idx="271">
                  <c:v>0</c:v>
                </c:pt>
                <c:pt idx="272">
                  <c:v>0</c:v>
                </c:pt>
                <c:pt idx="273">
                  <c:v>0</c:v>
                </c:pt>
                <c:pt idx="274">
                  <c:v>0</c:v>
                </c:pt>
                <c:pt idx="275">
                  <c:v>0</c:v>
                </c:pt>
                <c:pt idx="276">
                  <c:v>0</c:v>
                </c:pt>
                <c:pt idx="277">
                  <c:v>0</c:v>
                </c:pt>
                <c:pt idx="278">
                  <c:v>0</c:v>
                </c:pt>
                <c:pt idx="279">
                  <c:v>0</c:v>
                </c:pt>
                <c:pt idx="280">
                  <c:v>0</c:v>
                </c:pt>
                <c:pt idx="281">
                  <c:v>0</c:v>
                </c:pt>
                <c:pt idx="282">
                  <c:v>0</c:v>
                </c:pt>
                <c:pt idx="283">
                  <c:v>0</c:v>
                </c:pt>
                <c:pt idx="284">
                  <c:v>0</c:v>
                </c:pt>
                <c:pt idx="285">
                  <c:v>0</c:v>
                </c:pt>
                <c:pt idx="286">
                  <c:v>0</c:v>
                </c:pt>
                <c:pt idx="287">
                  <c:v>0</c:v>
                </c:pt>
                <c:pt idx="288">
                  <c:v>0</c:v>
                </c:pt>
                <c:pt idx="289">
                  <c:v>0</c:v>
                </c:pt>
                <c:pt idx="290">
                  <c:v>0</c:v>
                </c:pt>
                <c:pt idx="291">
                  <c:v>0</c:v>
                </c:pt>
                <c:pt idx="292">
                  <c:v>0</c:v>
                </c:pt>
                <c:pt idx="293">
                  <c:v>0</c:v>
                </c:pt>
                <c:pt idx="294">
                  <c:v>0</c:v>
                </c:pt>
                <c:pt idx="295">
                  <c:v>0</c:v>
                </c:pt>
                <c:pt idx="296">
                  <c:v>0</c:v>
                </c:pt>
                <c:pt idx="297">
                  <c:v>0</c:v>
                </c:pt>
                <c:pt idx="298">
                  <c:v>0</c:v>
                </c:pt>
                <c:pt idx="299">
                  <c:v>0</c:v>
                </c:pt>
                <c:pt idx="300">
                  <c:v>0</c:v>
                </c:pt>
                <c:pt idx="301">
                  <c:v>0</c:v>
                </c:pt>
                <c:pt idx="302">
                  <c:v>0</c:v>
                </c:pt>
                <c:pt idx="303">
                  <c:v>0</c:v>
                </c:pt>
                <c:pt idx="304">
                  <c:v>0</c:v>
                </c:pt>
                <c:pt idx="305">
                  <c:v>0</c:v>
                </c:pt>
                <c:pt idx="306">
                  <c:v>0</c:v>
                </c:pt>
                <c:pt idx="307">
                  <c:v>0</c:v>
                </c:pt>
                <c:pt idx="308">
                  <c:v>0</c:v>
                </c:pt>
                <c:pt idx="309">
                  <c:v>0</c:v>
                </c:pt>
                <c:pt idx="310">
                  <c:v>0</c:v>
                </c:pt>
                <c:pt idx="311">
                  <c:v>0</c:v>
                </c:pt>
                <c:pt idx="312">
                  <c:v>0</c:v>
                </c:pt>
                <c:pt idx="313">
                  <c:v>0</c:v>
                </c:pt>
                <c:pt idx="314">
                  <c:v>0</c:v>
                </c:pt>
                <c:pt idx="315">
                  <c:v>0</c:v>
                </c:pt>
                <c:pt idx="316">
                  <c:v>0</c:v>
                </c:pt>
                <c:pt idx="317">
                  <c:v>0</c:v>
                </c:pt>
                <c:pt idx="318">
                  <c:v>0</c:v>
                </c:pt>
                <c:pt idx="319">
                  <c:v>0</c:v>
                </c:pt>
                <c:pt idx="320">
                  <c:v>0</c:v>
                </c:pt>
                <c:pt idx="321">
                  <c:v>0</c:v>
                </c:pt>
                <c:pt idx="322">
                  <c:v>0</c:v>
                </c:pt>
                <c:pt idx="323">
                  <c:v>0</c:v>
                </c:pt>
                <c:pt idx="324">
                  <c:v>0</c:v>
                </c:pt>
                <c:pt idx="325">
                  <c:v>0</c:v>
                </c:pt>
                <c:pt idx="326">
                  <c:v>0</c:v>
                </c:pt>
                <c:pt idx="327">
                  <c:v>0</c:v>
                </c:pt>
                <c:pt idx="328">
                  <c:v>0</c:v>
                </c:pt>
                <c:pt idx="329">
                  <c:v>0</c:v>
                </c:pt>
                <c:pt idx="330">
                  <c:v>0</c:v>
                </c:pt>
                <c:pt idx="331">
                  <c:v>0</c:v>
                </c:pt>
                <c:pt idx="332">
                  <c:v>0</c:v>
                </c:pt>
                <c:pt idx="333">
                  <c:v>0</c:v>
                </c:pt>
                <c:pt idx="334">
                  <c:v>0</c:v>
                </c:pt>
                <c:pt idx="335">
                  <c:v>0</c:v>
                </c:pt>
                <c:pt idx="336">
                  <c:v>0</c:v>
                </c:pt>
                <c:pt idx="337">
                  <c:v>0</c:v>
                </c:pt>
                <c:pt idx="338">
                  <c:v>0</c:v>
                </c:pt>
                <c:pt idx="339">
                  <c:v>0</c:v>
                </c:pt>
                <c:pt idx="340">
                  <c:v>0</c:v>
                </c:pt>
                <c:pt idx="341">
                  <c:v>0</c:v>
                </c:pt>
                <c:pt idx="342">
                  <c:v>0</c:v>
                </c:pt>
                <c:pt idx="343">
                  <c:v>0</c:v>
                </c:pt>
                <c:pt idx="344">
                  <c:v>0</c:v>
                </c:pt>
                <c:pt idx="345">
                  <c:v>0</c:v>
                </c:pt>
                <c:pt idx="346">
                  <c:v>0</c:v>
                </c:pt>
                <c:pt idx="347">
                  <c:v>0</c:v>
                </c:pt>
                <c:pt idx="348">
                  <c:v>0</c:v>
                </c:pt>
                <c:pt idx="349">
                  <c:v>0</c:v>
                </c:pt>
                <c:pt idx="350">
                  <c:v>0</c:v>
                </c:pt>
                <c:pt idx="351">
                  <c:v>0</c:v>
                </c:pt>
                <c:pt idx="352">
                  <c:v>0</c:v>
                </c:pt>
                <c:pt idx="353">
                  <c:v>0</c:v>
                </c:pt>
                <c:pt idx="354">
                  <c:v>0</c:v>
                </c:pt>
                <c:pt idx="355">
                  <c:v>0</c:v>
                </c:pt>
                <c:pt idx="356">
                  <c:v>0</c:v>
                </c:pt>
                <c:pt idx="357">
                  <c:v>0</c:v>
                </c:pt>
                <c:pt idx="358">
                  <c:v>0</c:v>
                </c:pt>
                <c:pt idx="359">
                  <c:v>0</c:v>
                </c:pt>
                <c:pt idx="360">
                  <c:v>0</c:v>
                </c:pt>
                <c:pt idx="361">
                  <c:v>0</c:v>
                </c:pt>
                <c:pt idx="362">
                  <c:v>0</c:v>
                </c:pt>
                <c:pt idx="363">
                  <c:v>0</c:v>
                </c:pt>
                <c:pt idx="364">
                  <c:v>0</c:v>
                </c:pt>
                <c:pt idx="365">
                  <c:v>0</c:v>
                </c:pt>
                <c:pt idx="366">
                  <c:v>0</c:v>
                </c:pt>
                <c:pt idx="367">
                  <c:v>0</c:v>
                </c:pt>
                <c:pt idx="368">
                  <c:v>0</c:v>
                </c:pt>
                <c:pt idx="369">
                  <c:v>0</c:v>
                </c:pt>
                <c:pt idx="370">
                  <c:v>0</c:v>
                </c:pt>
                <c:pt idx="371">
                  <c:v>0</c:v>
                </c:pt>
                <c:pt idx="372">
                  <c:v>0</c:v>
                </c:pt>
                <c:pt idx="373">
                  <c:v>0</c:v>
                </c:pt>
                <c:pt idx="374">
                  <c:v>0</c:v>
                </c:pt>
                <c:pt idx="375">
                  <c:v>0</c:v>
                </c:pt>
                <c:pt idx="376">
                  <c:v>0</c:v>
                </c:pt>
                <c:pt idx="377">
                  <c:v>0</c:v>
                </c:pt>
                <c:pt idx="378">
                  <c:v>0</c:v>
                </c:pt>
                <c:pt idx="379">
                  <c:v>0</c:v>
                </c:pt>
                <c:pt idx="380">
                  <c:v>0</c:v>
                </c:pt>
                <c:pt idx="381">
                  <c:v>0</c:v>
                </c:pt>
                <c:pt idx="382">
                  <c:v>0</c:v>
                </c:pt>
                <c:pt idx="383">
                  <c:v>0</c:v>
                </c:pt>
                <c:pt idx="384">
                  <c:v>0</c:v>
                </c:pt>
                <c:pt idx="385">
                  <c:v>0</c:v>
                </c:pt>
                <c:pt idx="386">
                  <c:v>0</c:v>
                </c:pt>
                <c:pt idx="387">
                  <c:v>0</c:v>
                </c:pt>
                <c:pt idx="388">
                  <c:v>0</c:v>
                </c:pt>
                <c:pt idx="389">
                  <c:v>0</c:v>
                </c:pt>
                <c:pt idx="390">
                  <c:v>0</c:v>
                </c:pt>
                <c:pt idx="391">
                  <c:v>0</c:v>
                </c:pt>
                <c:pt idx="392">
                  <c:v>0</c:v>
                </c:pt>
                <c:pt idx="393">
                  <c:v>0</c:v>
                </c:pt>
                <c:pt idx="394">
                  <c:v>0</c:v>
                </c:pt>
                <c:pt idx="395">
                  <c:v>0</c:v>
                </c:pt>
                <c:pt idx="396">
                  <c:v>0</c:v>
                </c:pt>
                <c:pt idx="397">
                  <c:v>0</c:v>
                </c:pt>
                <c:pt idx="398">
                  <c:v>0</c:v>
                </c:pt>
                <c:pt idx="399">
                  <c:v>0</c:v>
                </c:pt>
                <c:pt idx="400">
                  <c:v>0</c:v>
                </c:pt>
                <c:pt idx="401">
                  <c:v>0</c:v>
                </c:pt>
                <c:pt idx="402">
                  <c:v>0</c:v>
                </c:pt>
                <c:pt idx="403">
                  <c:v>0</c:v>
                </c:pt>
                <c:pt idx="404">
                  <c:v>0</c:v>
                </c:pt>
                <c:pt idx="405">
                  <c:v>0</c:v>
                </c:pt>
                <c:pt idx="406">
                  <c:v>0</c:v>
                </c:pt>
                <c:pt idx="407">
                  <c:v>0</c:v>
                </c:pt>
                <c:pt idx="408">
                  <c:v>0</c:v>
                </c:pt>
                <c:pt idx="409">
                  <c:v>0</c:v>
                </c:pt>
                <c:pt idx="410">
                  <c:v>0</c:v>
                </c:pt>
                <c:pt idx="411">
                  <c:v>0</c:v>
                </c:pt>
                <c:pt idx="412">
                  <c:v>0</c:v>
                </c:pt>
                <c:pt idx="413">
                  <c:v>0</c:v>
                </c:pt>
                <c:pt idx="414">
                  <c:v>0</c:v>
                </c:pt>
                <c:pt idx="415">
                  <c:v>0</c:v>
                </c:pt>
                <c:pt idx="416">
                  <c:v>0</c:v>
                </c:pt>
                <c:pt idx="417">
                  <c:v>0</c:v>
                </c:pt>
                <c:pt idx="418">
                  <c:v>0</c:v>
                </c:pt>
                <c:pt idx="419">
                  <c:v>0</c:v>
                </c:pt>
                <c:pt idx="420">
                  <c:v>0</c:v>
                </c:pt>
                <c:pt idx="421">
                  <c:v>0</c:v>
                </c:pt>
                <c:pt idx="422">
                  <c:v>0</c:v>
                </c:pt>
                <c:pt idx="423">
                  <c:v>0</c:v>
                </c:pt>
                <c:pt idx="424">
                  <c:v>0</c:v>
                </c:pt>
                <c:pt idx="425">
                  <c:v>0</c:v>
                </c:pt>
                <c:pt idx="426">
                  <c:v>0</c:v>
                </c:pt>
                <c:pt idx="427">
                  <c:v>0</c:v>
                </c:pt>
                <c:pt idx="428">
                  <c:v>0</c:v>
                </c:pt>
                <c:pt idx="429">
                  <c:v>0</c:v>
                </c:pt>
                <c:pt idx="430">
                  <c:v>0</c:v>
                </c:pt>
                <c:pt idx="431">
                  <c:v>0</c:v>
                </c:pt>
                <c:pt idx="432">
                  <c:v>0</c:v>
                </c:pt>
                <c:pt idx="433">
                  <c:v>0</c:v>
                </c:pt>
                <c:pt idx="434">
                  <c:v>0</c:v>
                </c:pt>
                <c:pt idx="435">
                  <c:v>0</c:v>
                </c:pt>
                <c:pt idx="436">
                  <c:v>0</c:v>
                </c:pt>
                <c:pt idx="437">
                  <c:v>0</c:v>
                </c:pt>
                <c:pt idx="438">
                  <c:v>0</c:v>
                </c:pt>
                <c:pt idx="439">
                  <c:v>0</c:v>
                </c:pt>
                <c:pt idx="440">
                  <c:v>0</c:v>
                </c:pt>
                <c:pt idx="441">
                  <c:v>0</c:v>
                </c:pt>
                <c:pt idx="442">
                  <c:v>0</c:v>
                </c:pt>
                <c:pt idx="443">
                  <c:v>0</c:v>
                </c:pt>
                <c:pt idx="444">
                  <c:v>0</c:v>
                </c:pt>
                <c:pt idx="445">
                  <c:v>0</c:v>
                </c:pt>
                <c:pt idx="446">
                  <c:v>0</c:v>
                </c:pt>
                <c:pt idx="447">
                  <c:v>0</c:v>
                </c:pt>
                <c:pt idx="448">
                  <c:v>0</c:v>
                </c:pt>
                <c:pt idx="449">
                  <c:v>0</c:v>
                </c:pt>
                <c:pt idx="450">
                  <c:v>0</c:v>
                </c:pt>
                <c:pt idx="451">
                  <c:v>0</c:v>
                </c:pt>
                <c:pt idx="452">
                  <c:v>0</c:v>
                </c:pt>
                <c:pt idx="453">
                  <c:v>0</c:v>
                </c:pt>
                <c:pt idx="454">
                  <c:v>0</c:v>
                </c:pt>
                <c:pt idx="455">
                  <c:v>0</c:v>
                </c:pt>
                <c:pt idx="456">
                  <c:v>0</c:v>
                </c:pt>
                <c:pt idx="457">
                  <c:v>0</c:v>
                </c:pt>
                <c:pt idx="458">
                  <c:v>0</c:v>
                </c:pt>
                <c:pt idx="459">
                  <c:v>0</c:v>
                </c:pt>
                <c:pt idx="460">
                  <c:v>0</c:v>
                </c:pt>
                <c:pt idx="461">
                  <c:v>0</c:v>
                </c:pt>
                <c:pt idx="462">
                  <c:v>0</c:v>
                </c:pt>
                <c:pt idx="463">
                  <c:v>0</c:v>
                </c:pt>
                <c:pt idx="464">
                  <c:v>0</c:v>
                </c:pt>
                <c:pt idx="465">
                  <c:v>0</c:v>
                </c:pt>
                <c:pt idx="466">
                  <c:v>0</c:v>
                </c:pt>
                <c:pt idx="467">
                  <c:v>0</c:v>
                </c:pt>
                <c:pt idx="468">
                  <c:v>0</c:v>
                </c:pt>
                <c:pt idx="469">
                  <c:v>0</c:v>
                </c:pt>
                <c:pt idx="470">
                  <c:v>0</c:v>
                </c:pt>
                <c:pt idx="471">
                  <c:v>0</c:v>
                </c:pt>
                <c:pt idx="472">
                  <c:v>0</c:v>
                </c:pt>
                <c:pt idx="473">
                  <c:v>0</c:v>
                </c:pt>
                <c:pt idx="474">
                  <c:v>0</c:v>
                </c:pt>
                <c:pt idx="475">
                  <c:v>0</c:v>
                </c:pt>
                <c:pt idx="476">
                  <c:v>0</c:v>
                </c:pt>
                <c:pt idx="477">
                  <c:v>0</c:v>
                </c:pt>
                <c:pt idx="478">
                  <c:v>0</c:v>
                </c:pt>
                <c:pt idx="479">
                  <c:v>0</c:v>
                </c:pt>
                <c:pt idx="480">
                  <c:v>0</c:v>
                </c:pt>
                <c:pt idx="481">
                  <c:v>0</c:v>
                </c:pt>
                <c:pt idx="482">
                  <c:v>0</c:v>
                </c:pt>
                <c:pt idx="483">
                  <c:v>0</c:v>
                </c:pt>
                <c:pt idx="484">
                  <c:v>0</c:v>
                </c:pt>
                <c:pt idx="485">
                  <c:v>0</c:v>
                </c:pt>
                <c:pt idx="486">
                  <c:v>0</c:v>
                </c:pt>
                <c:pt idx="487">
                  <c:v>0</c:v>
                </c:pt>
                <c:pt idx="488">
                  <c:v>0</c:v>
                </c:pt>
                <c:pt idx="489">
                  <c:v>0</c:v>
                </c:pt>
                <c:pt idx="490">
                  <c:v>0</c:v>
                </c:pt>
                <c:pt idx="491">
                  <c:v>0</c:v>
                </c:pt>
                <c:pt idx="492">
                  <c:v>0</c:v>
                </c:pt>
                <c:pt idx="493">
                  <c:v>0</c:v>
                </c:pt>
                <c:pt idx="494">
                  <c:v>0</c:v>
                </c:pt>
                <c:pt idx="495">
                  <c:v>0</c:v>
                </c:pt>
                <c:pt idx="496">
                  <c:v>0</c:v>
                </c:pt>
                <c:pt idx="497">
                  <c:v>0</c:v>
                </c:pt>
                <c:pt idx="498">
                  <c:v>0</c:v>
                </c:pt>
                <c:pt idx="499">
                  <c:v>0</c:v>
                </c:pt>
                <c:pt idx="500">
                  <c:v>0</c:v>
                </c:pt>
                <c:pt idx="501">
                  <c:v>0</c:v>
                </c:pt>
                <c:pt idx="502">
                  <c:v>0</c:v>
                </c:pt>
                <c:pt idx="503">
                  <c:v>0</c:v>
                </c:pt>
                <c:pt idx="504">
                  <c:v>0</c:v>
                </c:pt>
                <c:pt idx="505">
                  <c:v>0</c:v>
                </c:pt>
                <c:pt idx="506">
                  <c:v>0</c:v>
                </c:pt>
                <c:pt idx="507">
                  <c:v>0</c:v>
                </c:pt>
                <c:pt idx="508">
                  <c:v>0</c:v>
                </c:pt>
                <c:pt idx="509">
                  <c:v>0</c:v>
                </c:pt>
                <c:pt idx="510">
                  <c:v>0</c:v>
                </c:pt>
                <c:pt idx="511">
                  <c:v>0</c:v>
                </c:pt>
                <c:pt idx="512">
                  <c:v>0</c:v>
                </c:pt>
                <c:pt idx="513">
                  <c:v>0</c:v>
                </c:pt>
                <c:pt idx="514">
                  <c:v>0</c:v>
                </c:pt>
                <c:pt idx="515">
                  <c:v>0</c:v>
                </c:pt>
                <c:pt idx="516">
                  <c:v>0</c:v>
                </c:pt>
                <c:pt idx="517">
                  <c:v>0</c:v>
                </c:pt>
                <c:pt idx="518">
                  <c:v>0</c:v>
                </c:pt>
                <c:pt idx="519">
                  <c:v>0</c:v>
                </c:pt>
                <c:pt idx="520">
                  <c:v>0</c:v>
                </c:pt>
                <c:pt idx="521">
                  <c:v>0</c:v>
                </c:pt>
                <c:pt idx="522">
                  <c:v>0</c:v>
                </c:pt>
                <c:pt idx="523">
                  <c:v>0</c:v>
                </c:pt>
                <c:pt idx="524">
                  <c:v>0</c:v>
                </c:pt>
                <c:pt idx="525">
                  <c:v>0</c:v>
                </c:pt>
                <c:pt idx="526">
                  <c:v>0</c:v>
                </c:pt>
                <c:pt idx="527">
                  <c:v>0</c:v>
                </c:pt>
                <c:pt idx="528">
                  <c:v>0</c:v>
                </c:pt>
                <c:pt idx="529">
                  <c:v>0</c:v>
                </c:pt>
                <c:pt idx="530">
                  <c:v>0</c:v>
                </c:pt>
                <c:pt idx="531">
                  <c:v>0</c:v>
                </c:pt>
                <c:pt idx="532">
                  <c:v>0</c:v>
                </c:pt>
                <c:pt idx="533">
                  <c:v>0</c:v>
                </c:pt>
                <c:pt idx="534">
                  <c:v>0</c:v>
                </c:pt>
                <c:pt idx="535">
                  <c:v>0</c:v>
                </c:pt>
                <c:pt idx="536">
                  <c:v>0</c:v>
                </c:pt>
                <c:pt idx="537">
                  <c:v>0</c:v>
                </c:pt>
                <c:pt idx="538">
                  <c:v>0</c:v>
                </c:pt>
                <c:pt idx="539">
                  <c:v>0</c:v>
                </c:pt>
                <c:pt idx="540">
                  <c:v>0</c:v>
                </c:pt>
                <c:pt idx="541">
                  <c:v>0</c:v>
                </c:pt>
                <c:pt idx="542">
                  <c:v>0</c:v>
                </c:pt>
                <c:pt idx="543">
                  <c:v>0</c:v>
                </c:pt>
                <c:pt idx="544">
                  <c:v>0</c:v>
                </c:pt>
                <c:pt idx="545">
                  <c:v>0</c:v>
                </c:pt>
                <c:pt idx="546">
                  <c:v>0</c:v>
                </c:pt>
                <c:pt idx="547">
                  <c:v>0</c:v>
                </c:pt>
                <c:pt idx="548">
                  <c:v>0</c:v>
                </c:pt>
                <c:pt idx="549">
                  <c:v>0</c:v>
                </c:pt>
                <c:pt idx="550">
                  <c:v>0</c:v>
                </c:pt>
                <c:pt idx="551">
                  <c:v>0</c:v>
                </c:pt>
                <c:pt idx="552">
                  <c:v>0</c:v>
                </c:pt>
                <c:pt idx="553">
                  <c:v>0</c:v>
                </c:pt>
                <c:pt idx="554">
                  <c:v>0</c:v>
                </c:pt>
                <c:pt idx="555">
                  <c:v>0</c:v>
                </c:pt>
                <c:pt idx="556">
                  <c:v>0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79346520"/>
        <c:axId val="280583968"/>
      </c:scatterChart>
      <c:valAx>
        <c:axId val="27934652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ja-JP" dirty="0"/>
                  <a:t>基準軌道上の距離</a:t>
                </a:r>
                <a:r>
                  <a:rPr lang="en-US" dirty="0"/>
                  <a:t>s[m]</a:t>
                </a:r>
                <a:endParaRPr lang="ja-JP" dirty="0"/>
              </a:p>
            </c:rich>
          </c:tx>
          <c:layout>
            <c:manualLayout>
              <c:xMode val="edge"/>
              <c:yMode val="edge"/>
              <c:x val="0.38341474068832365"/>
              <c:y val="0.83485822423246536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80583968"/>
        <c:crosses val="autoZero"/>
        <c:crossBetween val="midCat"/>
      </c:valAx>
      <c:valAx>
        <c:axId val="280583968"/>
        <c:scaling>
          <c:orientation val="minMax"/>
          <c:max val="0.1"/>
          <c:min val="-0.1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ja-JP" dirty="0"/>
                  <a:t>変位</a:t>
                </a:r>
                <a:r>
                  <a:rPr lang="en-US" dirty="0"/>
                  <a:t>x[m]</a:t>
                </a:r>
                <a:endParaRPr lang="ja-JP" dirty="0"/>
              </a:p>
            </c:rich>
          </c:tx>
          <c:layout>
            <c:manualLayout>
              <c:xMode val="edge"/>
              <c:yMode val="edge"/>
              <c:x val="0.953125"/>
              <c:y val="0.5985010517793504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79346520"/>
        <c:crosses val="autoZero"/>
        <c:crossBetween val="midCat"/>
      </c:valAx>
      <c:spPr>
        <a:pattFill prst="ltDnDiag">
          <a:fgClr>
            <a:schemeClr val="dk1">
              <a:lumMod val="15000"/>
              <a:lumOff val="85000"/>
            </a:schemeClr>
          </a:fgClr>
          <a:bgClr>
            <a:schemeClr val="lt1"/>
          </a:bgClr>
        </a:pattFill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6.3580476456918084E-2"/>
          <c:y val="0.91426056875213968"/>
          <c:w val="0.89999994653339943"/>
          <c:h val="7.151908815129101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ja-JP"/>
        </a:p>
      </c:txPr>
    </c:legend>
    <c:plotVisOnly val="1"/>
    <c:dispBlanksAs val="gap"/>
    <c:showDLblsOverMax val="0"/>
  </c:chart>
  <c:spPr>
    <a:solidFill>
      <a:schemeClr val="lt1"/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ja-JP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cap="none" spc="0" normalizeH="0" baseline="0">
                <a:solidFill>
                  <a:schemeClr val="dk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pPr>
            <a:r>
              <a:rPr lang="en-US" altLang="ja-JP" sz="1800" b="1" i="0" baseline="0" dirty="0" smtClean="0">
                <a:effectLst/>
              </a:rPr>
              <a:t>Z-</a:t>
            </a:r>
            <a:r>
              <a:rPr lang="ja-JP" altLang="en-US" sz="1800" b="1" i="0" baseline="0" dirty="0" smtClean="0">
                <a:effectLst/>
              </a:rPr>
              <a:t>方向軌道</a:t>
            </a:r>
            <a:endParaRPr lang="ja-JP" altLang="ja-JP" dirty="0">
              <a:effectLst/>
            </a:endParaRP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cap="none" spc="0" normalizeH="0" baseline="0">
              <a:solidFill>
                <a:schemeClr val="dk1">
                  <a:lumMod val="50000"/>
                  <a:lumOff val="50000"/>
                </a:schemeClr>
              </a:solidFill>
              <a:latin typeface="+mj-lt"/>
              <a:ea typeface="+mj-ea"/>
              <a:cs typeface="+mj-cs"/>
            </a:defRPr>
          </a:pPr>
          <a:endParaRPr lang="ja-JP"/>
        </a:p>
      </c:txPr>
    </c:title>
    <c:autoTitleDeleted val="0"/>
    <c:plotArea>
      <c:layout>
        <c:manualLayout>
          <c:layoutTarget val="inner"/>
          <c:xMode val="edge"/>
          <c:yMode val="edge"/>
          <c:x val="7.7705619261738301E-2"/>
          <c:y val="5.2546629931796034E-2"/>
          <c:w val="0.85956944430186122"/>
          <c:h val="0.80000127495419271"/>
        </c:manualLayout>
      </c:layout>
      <c:scatterChart>
        <c:scatterStyle val="smoothMarker"/>
        <c:varyColors val="0"/>
        <c:ser>
          <c:idx val="0"/>
          <c:order val="0"/>
          <c:spPr>
            <a:ln w="25400" cap="rnd">
              <a:solidFill>
                <a:srgbClr val="002060"/>
              </a:solidFill>
              <a:round/>
            </a:ln>
            <a:effectLst/>
          </c:spPr>
          <c:marker>
            <c:symbol val="none"/>
          </c:marker>
          <c:xVal>
            <c:strRef>
              <c:f>Sheet2!$N:$N</c:f>
              <c:strCache>
                <c:ptCount val="846"/>
                <c:pt idx="0">
                  <c:v>hensu</c:v>
                </c:pt>
                <c:pt idx="1">
                  <c:v>0.01</c:v>
                </c:pt>
                <c:pt idx="2">
                  <c:v>0.02</c:v>
                </c:pt>
                <c:pt idx="3">
                  <c:v>0.03</c:v>
                </c:pt>
                <c:pt idx="4">
                  <c:v>0.04</c:v>
                </c:pt>
                <c:pt idx="5">
                  <c:v>0.05</c:v>
                </c:pt>
                <c:pt idx="6">
                  <c:v>0.06</c:v>
                </c:pt>
                <c:pt idx="7">
                  <c:v>0.07</c:v>
                </c:pt>
                <c:pt idx="8">
                  <c:v>0.08</c:v>
                </c:pt>
                <c:pt idx="9">
                  <c:v>0.09</c:v>
                </c:pt>
                <c:pt idx="10">
                  <c:v>0.1</c:v>
                </c:pt>
                <c:pt idx="11">
                  <c:v>0.11</c:v>
                </c:pt>
                <c:pt idx="12">
                  <c:v>0.12</c:v>
                </c:pt>
                <c:pt idx="13">
                  <c:v>0.13</c:v>
                </c:pt>
                <c:pt idx="14">
                  <c:v>0.14</c:v>
                </c:pt>
                <c:pt idx="15">
                  <c:v>0.15</c:v>
                </c:pt>
                <c:pt idx="16">
                  <c:v>0.16</c:v>
                </c:pt>
                <c:pt idx="17">
                  <c:v>0.17</c:v>
                </c:pt>
                <c:pt idx="18">
                  <c:v>0.18</c:v>
                </c:pt>
                <c:pt idx="19">
                  <c:v>0.19</c:v>
                </c:pt>
                <c:pt idx="20">
                  <c:v>0.2</c:v>
                </c:pt>
                <c:pt idx="21">
                  <c:v>0.21</c:v>
                </c:pt>
                <c:pt idx="22">
                  <c:v>0.22</c:v>
                </c:pt>
                <c:pt idx="23">
                  <c:v>0.23</c:v>
                </c:pt>
                <c:pt idx="24">
                  <c:v>0.24</c:v>
                </c:pt>
                <c:pt idx="25">
                  <c:v>0.25</c:v>
                </c:pt>
                <c:pt idx="26">
                  <c:v>0.26</c:v>
                </c:pt>
                <c:pt idx="27">
                  <c:v>0.27</c:v>
                </c:pt>
                <c:pt idx="28">
                  <c:v>0.28</c:v>
                </c:pt>
                <c:pt idx="29">
                  <c:v>0.29</c:v>
                </c:pt>
                <c:pt idx="30">
                  <c:v>0.3</c:v>
                </c:pt>
                <c:pt idx="31">
                  <c:v>0.31</c:v>
                </c:pt>
                <c:pt idx="32">
                  <c:v>0.32</c:v>
                </c:pt>
                <c:pt idx="33">
                  <c:v>0.33</c:v>
                </c:pt>
                <c:pt idx="34">
                  <c:v>0.34</c:v>
                </c:pt>
                <c:pt idx="35">
                  <c:v>0.35</c:v>
                </c:pt>
                <c:pt idx="36">
                  <c:v>0.36</c:v>
                </c:pt>
                <c:pt idx="37">
                  <c:v>0.37</c:v>
                </c:pt>
                <c:pt idx="38">
                  <c:v>0.38</c:v>
                </c:pt>
                <c:pt idx="39">
                  <c:v>0.39</c:v>
                </c:pt>
                <c:pt idx="40">
                  <c:v>0.4</c:v>
                </c:pt>
                <c:pt idx="41">
                  <c:v>0.41</c:v>
                </c:pt>
                <c:pt idx="42">
                  <c:v>0.42</c:v>
                </c:pt>
                <c:pt idx="43">
                  <c:v>0.43</c:v>
                </c:pt>
                <c:pt idx="44">
                  <c:v>0.44</c:v>
                </c:pt>
                <c:pt idx="45">
                  <c:v>0.45</c:v>
                </c:pt>
                <c:pt idx="46">
                  <c:v>0.46</c:v>
                </c:pt>
                <c:pt idx="47">
                  <c:v>0.47</c:v>
                </c:pt>
                <c:pt idx="48">
                  <c:v>0.48</c:v>
                </c:pt>
                <c:pt idx="49">
                  <c:v>0.49</c:v>
                </c:pt>
                <c:pt idx="50">
                  <c:v>0.5</c:v>
                </c:pt>
                <c:pt idx="51">
                  <c:v>0.51</c:v>
                </c:pt>
                <c:pt idx="52">
                  <c:v>0.52</c:v>
                </c:pt>
                <c:pt idx="53">
                  <c:v>0.53</c:v>
                </c:pt>
                <c:pt idx="54">
                  <c:v>0.54</c:v>
                </c:pt>
                <c:pt idx="55">
                  <c:v>0.55</c:v>
                </c:pt>
                <c:pt idx="56">
                  <c:v>0.56</c:v>
                </c:pt>
                <c:pt idx="57">
                  <c:v>0.57</c:v>
                </c:pt>
                <c:pt idx="58">
                  <c:v>0.58</c:v>
                </c:pt>
                <c:pt idx="59">
                  <c:v>0.59</c:v>
                </c:pt>
                <c:pt idx="60">
                  <c:v>0.6</c:v>
                </c:pt>
                <c:pt idx="61">
                  <c:v>0.61</c:v>
                </c:pt>
                <c:pt idx="62">
                  <c:v>0.62</c:v>
                </c:pt>
                <c:pt idx="63">
                  <c:v>0.63</c:v>
                </c:pt>
                <c:pt idx="64">
                  <c:v>0.64</c:v>
                </c:pt>
                <c:pt idx="65">
                  <c:v>0.65</c:v>
                </c:pt>
                <c:pt idx="66">
                  <c:v>0.66</c:v>
                </c:pt>
                <c:pt idx="67">
                  <c:v>0.67</c:v>
                </c:pt>
                <c:pt idx="68">
                  <c:v>0.68</c:v>
                </c:pt>
                <c:pt idx="69">
                  <c:v>0.69</c:v>
                </c:pt>
                <c:pt idx="70">
                  <c:v>0.7</c:v>
                </c:pt>
                <c:pt idx="71">
                  <c:v>0.71</c:v>
                </c:pt>
                <c:pt idx="72">
                  <c:v>0.72</c:v>
                </c:pt>
                <c:pt idx="73">
                  <c:v>0.73</c:v>
                </c:pt>
                <c:pt idx="74">
                  <c:v>0.74</c:v>
                </c:pt>
                <c:pt idx="75">
                  <c:v>0.75</c:v>
                </c:pt>
                <c:pt idx="76">
                  <c:v>0.76</c:v>
                </c:pt>
                <c:pt idx="77">
                  <c:v>0.77</c:v>
                </c:pt>
                <c:pt idx="78">
                  <c:v>0.78</c:v>
                </c:pt>
                <c:pt idx="79">
                  <c:v>0.79</c:v>
                </c:pt>
                <c:pt idx="80">
                  <c:v>0.8</c:v>
                </c:pt>
                <c:pt idx="81">
                  <c:v>0.81</c:v>
                </c:pt>
                <c:pt idx="82">
                  <c:v>0.82</c:v>
                </c:pt>
                <c:pt idx="83">
                  <c:v>0.83</c:v>
                </c:pt>
                <c:pt idx="84">
                  <c:v>0.84</c:v>
                </c:pt>
                <c:pt idx="85">
                  <c:v>0.85</c:v>
                </c:pt>
                <c:pt idx="86">
                  <c:v>0.86</c:v>
                </c:pt>
                <c:pt idx="87">
                  <c:v>0.87</c:v>
                </c:pt>
                <c:pt idx="88">
                  <c:v>0.88</c:v>
                </c:pt>
                <c:pt idx="89">
                  <c:v>0.89</c:v>
                </c:pt>
                <c:pt idx="90">
                  <c:v>0.9</c:v>
                </c:pt>
                <c:pt idx="91">
                  <c:v>0.91</c:v>
                </c:pt>
                <c:pt idx="92">
                  <c:v>0.92</c:v>
                </c:pt>
                <c:pt idx="93">
                  <c:v>0.93</c:v>
                </c:pt>
                <c:pt idx="94">
                  <c:v>0.94</c:v>
                </c:pt>
                <c:pt idx="95">
                  <c:v>0.95</c:v>
                </c:pt>
                <c:pt idx="96">
                  <c:v>0.96</c:v>
                </c:pt>
                <c:pt idx="97">
                  <c:v>0.97</c:v>
                </c:pt>
                <c:pt idx="98">
                  <c:v>0.98</c:v>
                </c:pt>
                <c:pt idx="99">
                  <c:v>0.99</c:v>
                </c:pt>
                <c:pt idx="100">
                  <c:v>1</c:v>
                </c:pt>
                <c:pt idx="101">
                  <c:v>1.01</c:v>
                </c:pt>
                <c:pt idx="102">
                  <c:v>1.02</c:v>
                </c:pt>
                <c:pt idx="103">
                  <c:v>1.03</c:v>
                </c:pt>
                <c:pt idx="104">
                  <c:v>1.04</c:v>
                </c:pt>
                <c:pt idx="105">
                  <c:v>1.05</c:v>
                </c:pt>
                <c:pt idx="106">
                  <c:v>1.06</c:v>
                </c:pt>
                <c:pt idx="107">
                  <c:v>1.07</c:v>
                </c:pt>
                <c:pt idx="108">
                  <c:v>1.08</c:v>
                </c:pt>
                <c:pt idx="109">
                  <c:v>1.09</c:v>
                </c:pt>
                <c:pt idx="110">
                  <c:v>1.1</c:v>
                </c:pt>
                <c:pt idx="111">
                  <c:v>1.11</c:v>
                </c:pt>
                <c:pt idx="112">
                  <c:v>1.12</c:v>
                </c:pt>
                <c:pt idx="113">
                  <c:v>1.13</c:v>
                </c:pt>
                <c:pt idx="114">
                  <c:v>1.14</c:v>
                </c:pt>
                <c:pt idx="115">
                  <c:v>1.15</c:v>
                </c:pt>
                <c:pt idx="116">
                  <c:v>1.16</c:v>
                </c:pt>
                <c:pt idx="117">
                  <c:v>1.17</c:v>
                </c:pt>
                <c:pt idx="118">
                  <c:v>1.18</c:v>
                </c:pt>
                <c:pt idx="119">
                  <c:v>1.19</c:v>
                </c:pt>
                <c:pt idx="120">
                  <c:v>1.2</c:v>
                </c:pt>
                <c:pt idx="121">
                  <c:v>1.21</c:v>
                </c:pt>
                <c:pt idx="122">
                  <c:v>1.22</c:v>
                </c:pt>
                <c:pt idx="123">
                  <c:v>1.23</c:v>
                </c:pt>
                <c:pt idx="124">
                  <c:v>1.24</c:v>
                </c:pt>
                <c:pt idx="125">
                  <c:v>1.25</c:v>
                </c:pt>
                <c:pt idx="126">
                  <c:v>1.26</c:v>
                </c:pt>
                <c:pt idx="127">
                  <c:v>1.27</c:v>
                </c:pt>
                <c:pt idx="128">
                  <c:v>1.28</c:v>
                </c:pt>
                <c:pt idx="129">
                  <c:v>1.29</c:v>
                </c:pt>
                <c:pt idx="130">
                  <c:v>1.3</c:v>
                </c:pt>
                <c:pt idx="131">
                  <c:v>1.31</c:v>
                </c:pt>
                <c:pt idx="132">
                  <c:v>1.32</c:v>
                </c:pt>
                <c:pt idx="133">
                  <c:v>1.33</c:v>
                </c:pt>
                <c:pt idx="134">
                  <c:v>1.34</c:v>
                </c:pt>
                <c:pt idx="135">
                  <c:v>1.35</c:v>
                </c:pt>
                <c:pt idx="136">
                  <c:v>1.36</c:v>
                </c:pt>
                <c:pt idx="137">
                  <c:v>1.37</c:v>
                </c:pt>
                <c:pt idx="138">
                  <c:v>1.38</c:v>
                </c:pt>
                <c:pt idx="139">
                  <c:v>1.39</c:v>
                </c:pt>
                <c:pt idx="140">
                  <c:v>1.4</c:v>
                </c:pt>
                <c:pt idx="141">
                  <c:v>1.41</c:v>
                </c:pt>
                <c:pt idx="142">
                  <c:v>1.42</c:v>
                </c:pt>
                <c:pt idx="143">
                  <c:v>1.43</c:v>
                </c:pt>
                <c:pt idx="144">
                  <c:v>1.44</c:v>
                </c:pt>
                <c:pt idx="145">
                  <c:v>1.45</c:v>
                </c:pt>
                <c:pt idx="146">
                  <c:v>1.46</c:v>
                </c:pt>
                <c:pt idx="147">
                  <c:v>1.47</c:v>
                </c:pt>
                <c:pt idx="148">
                  <c:v>1.48</c:v>
                </c:pt>
                <c:pt idx="149">
                  <c:v>1.49</c:v>
                </c:pt>
                <c:pt idx="150">
                  <c:v>1.5</c:v>
                </c:pt>
                <c:pt idx="151">
                  <c:v>1.51</c:v>
                </c:pt>
                <c:pt idx="152">
                  <c:v>1.52</c:v>
                </c:pt>
                <c:pt idx="153">
                  <c:v>1.53</c:v>
                </c:pt>
                <c:pt idx="154">
                  <c:v>1.54</c:v>
                </c:pt>
                <c:pt idx="155">
                  <c:v>1.55</c:v>
                </c:pt>
                <c:pt idx="156">
                  <c:v>1.56</c:v>
                </c:pt>
                <c:pt idx="157">
                  <c:v>1.57</c:v>
                </c:pt>
                <c:pt idx="158">
                  <c:v>1.58</c:v>
                </c:pt>
                <c:pt idx="159">
                  <c:v>1.59</c:v>
                </c:pt>
                <c:pt idx="160">
                  <c:v>1.6</c:v>
                </c:pt>
                <c:pt idx="161">
                  <c:v>1.61</c:v>
                </c:pt>
                <c:pt idx="162">
                  <c:v>1.62</c:v>
                </c:pt>
                <c:pt idx="163">
                  <c:v>1.63</c:v>
                </c:pt>
                <c:pt idx="164">
                  <c:v>1.64</c:v>
                </c:pt>
                <c:pt idx="165">
                  <c:v>1.65</c:v>
                </c:pt>
                <c:pt idx="166">
                  <c:v>1.66</c:v>
                </c:pt>
                <c:pt idx="167">
                  <c:v>1.67</c:v>
                </c:pt>
                <c:pt idx="168">
                  <c:v>1.68</c:v>
                </c:pt>
                <c:pt idx="169">
                  <c:v>1.69</c:v>
                </c:pt>
                <c:pt idx="170">
                  <c:v>1.7</c:v>
                </c:pt>
                <c:pt idx="171">
                  <c:v>1.71</c:v>
                </c:pt>
                <c:pt idx="172">
                  <c:v>1.72</c:v>
                </c:pt>
                <c:pt idx="173">
                  <c:v>1.73</c:v>
                </c:pt>
                <c:pt idx="174">
                  <c:v>1.74</c:v>
                </c:pt>
                <c:pt idx="175">
                  <c:v>1.75</c:v>
                </c:pt>
                <c:pt idx="176">
                  <c:v>1.76</c:v>
                </c:pt>
                <c:pt idx="177">
                  <c:v>1.77</c:v>
                </c:pt>
                <c:pt idx="178">
                  <c:v>1.78</c:v>
                </c:pt>
                <c:pt idx="179">
                  <c:v>1.79</c:v>
                </c:pt>
                <c:pt idx="180">
                  <c:v>1.8</c:v>
                </c:pt>
                <c:pt idx="181">
                  <c:v>1.81</c:v>
                </c:pt>
                <c:pt idx="182">
                  <c:v>1.82</c:v>
                </c:pt>
                <c:pt idx="183">
                  <c:v>1.83</c:v>
                </c:pt>
                <c:pt idx="184">
                  <c:v>1.84</c:v>
                </c:pt>
                <c:pt idx="185">
                  <c:v>1.85</c:v>
                </c:pt>
                <c:pt idx="186">
                  <c:v>1.86</c:v>
                </c:pt>
                <c:pt idx="187">
                  <c:v>1.87</c:v>
                </c:pt>
                <c:pt idx="188">
                  <c:v>1.88</c:v>
                </c:pt>
                <c:pt idx="189">
                  <c:v>1.89</c:v>
                </c:pt>
                <c:pt idx="190">
                  <c:v>1.9</c:v>
                </c:pt>
                <c:pt idx="191">
                  <c:v>1.91</c:v>
                </c:pt>
                <c:pt idx="192">
                  <c:v>1.92</c:v>
                </c:pt>
                <c:pt idx="193">
                  <c:v>1.93</c:v>
                </c:pt>
                <c:pt idx="194">
                  <c:v>1.94</c:v>
                </c:pt>
                <c:pt idx="195">
                  <c:v>1.95</c:v>
                </c:pt>
                <c:pt idx="196">
                  <c:v>1.96</c:v>
                </c:pt>
                <c:pt idx="197">
                  <c:v>1.97</c:v>
                </c:pt>
                <c:pt idx="198">
                  <c:v>1.98</c:v>
                </c:pt>
                <c:pt idx="199">
                  <c:v>1.99</c:v>
                </c:pt>
                <c:pt idx="200">
                  <c:v>2</c:v>
                </c:pt>
                <c:pt idx="201">
                  <c:v>2.01</c:v>
                </c:pt>
                <c:pt idx="202">
                  <c:v>2.02</c:v>
                </c:pt>
                <c:pt idx="203">
                  <c:v>2.03</c:v>
                </c:pt>
                <c:pt idx="204">
                  <c:v>2.04</c:v>
                </c:pt>
                <c:pt idx="205">
                  <c:v>2.05</c:v>
                </c:pt>
                <c:pt idx="206">
                  <c:v>2.06</c:v>
                </c:pt>
                <c:pt idx="207">
                  <c:v>2.07</c:v>
                </c:pt>
                <c:pt idx="208">
                  <c:v>2.08</c:v>
                </c:pt>
                <c:pt idx="209">
                  <c:v>2.09</c:v>
                </c:pt>
                <c:pt idx="210">
                  <c:v>2.1</c:v>
                </c:pt>
                <c:pt idx="211">
                  <c:v>2.11</c:v>
                </c:pt>
                <c:pt idx="212">
                  <c:v>2.12</c:v>
                </c:pt>
                <c:pt idx="213">
                  <c:v>2.13</c:v>
                </c:pt>
                <c:pt idx="214">
                  <c:v>2.14</c:v>
                </c:pt>
                <c:pt idx="215">
                  <c:v>2.15</c:v>
                </c:pt>
                <c:pt idx="216">
                  <c:v>2.16</c:v>
                </c:pt>
                <c:pt idx="217">
                  <c:v>2.17</c:v>
                </c:pt>
                <c:pt idx="218">
                  <c:v>2.18</c:v>
                </c:pt>
                <c:pt idx="219">
                  <c:v>2.19</c:v>
                </c:pt>
                <c:pt idx="220">
                  <c:v>2.2</c:v>
                </c:pt>
                <c:pt idx="221">
                  <c:v>2.21</c:v>
                </c:pt>
                <c:pt idx="222">
                  <c:v>2.22</c:v>
                </c:pt>
                <c:pt idx="223">
                  <c:v>2.23</c:v>
                </c:pt>
                <c:pt idx="224">
                  <c:v>2.24</c:v>
                </c:pt>
                <c:pt idx="225">
                  <c:v>2.25</c:v>
                </c:pt>
                <c:pt idx="226">
                  <c:v>2.26</c:v>
                </c:pt>
                <c:pt idx="227">
                  <c:v>2.27</c:v>
                </c:pt>
                <c:pt idx="228">
                  <c:v>2.28</c:v>
                </c:pt>
                <c:pt idx="229">
                  <c:v>2.29</c:v>
                </c:pt>
                <c:pt idx="230">
                  <c:v>2.3</c:v>
                </c:pt>
                <c:pt idx="231">
                  <c:v>2.31</c:v>
                </c:pt>
                <c:pt idx="232">
                  <c:v>2.32</c:v>
                </c:pt>
                <c:pt idx="233">
                  <c:v>2.33</c:v>
                </c:pt>
                <c:pt idx="234">
                  <c:v>2.34</c:v>
                </c:pt>
                <c:pt idx="235">
                  <c:v>2.35</c:v>
                </c:pt>
                <c:pt idx="236">
                  <c:v>2.36</c:v>
                </c:pt>
                <c:pt idx="237">
                  <c:v>2.37</c:v>
                </c:pt>
                <c:pt idx="238">
                  <c:v>2.38</c:v>
                </c:pt>
                <c:pt idx="239">
                  <c:v>2.39</c:v>
                </c:pt>
                <c:pt idx="240">
                  <c:v>2.4</c:v>
                </c:pt>
                <c:pt idx="241">
                  <c:v>2.41</c:v>
                </c:pt>
                <c:pt idx="242">
                  <c:v>2.42</c:v>
                </c:pt>
                <c:pt idx="243">
                  <c:v>2.43</c:v>
                </c:pt>
                <c:pt idx="244">
                  <c:v>2.44</c:v>
                </c:pt>
                <c:pt idx="245">
                  <c:v>2.45</c:v>
                </c:pt>
                <c:pt idx="246">
                  <c:v>2.46</c:v>
                </c:pt>
                <c:pt idx="247">
                  <c:v>2.47</c:v>
                </c:pt>
                <c:pt idx="248">
                  <c:v>2.48</c:v>
                </c:pt>
                <c:pt idx="249">
                  <c:v>2.49</c:v>
                </c:pt>
                <c:pt idx="250">
                  <c:v>2.5</c:v>
                </c:pt>
                <c:pt idx="251">
                  <c:v>2.51</c:v>
                </c:pt>
                <c:pt idx="252">
                  <c:v>2.52</c:v>
                </c:pt>
                <c:pt idx="253">
                  <c:v>2.53</c:v>
                </c:pt>
                <c:pt idx="254">
                  <c:v>2.54</c:v>
                </c:pt>
                <c:pt idx="255">
                  <c:v>2.55</c:v>
                </c:pt>
                <c:pt idx="256">
                  <c:v>2.56</c:v>
                </c:pt>
                <c:pt idx="257">
                  <c:v>2.57</c:v>
                </c:pt>
                <c:pt idx="258">
                  <c:v>2.58</c:v>
                </c:pt>
                <c:pt idx="259">
                  <c:v>2.59</c:v>
                </c:pt>
                <c:pt idx="260">
                  <c:v>2.6</c:v>
                </c:pt>
                <c:pt idx="261">
                  <c:v>2.61</c:v>
                </c:pt>
                <c:pt idx="262">
                  <c:v>2.62</c:v>
                </c:pt>
                <c:pt idx="263">
                  <c:v>2.63</c:v>
                </c:pt>
                <c:pt idx="264">
                  <c:v>2.64</c:v>
                </c:pt>
                <c:pt idx="265">
                  <c:v>2.65</c:v>
                </c:pt>
                <c:pt idx="266">
                  <c:v>2.66</c:v>
                </c:pt>
                <c:pt idx="267">
                  <c:v>2.67</c:v>
                </c:pt>
                <c:pt idx="268">
                  <c:v>2.68</c:v>
                </c:pt>
                <c:pt idx="269">
                  <c:v>2.69</c:v>
                </c:pt>
                <c:pt idx="270">
                  <c:v>2.7</c:v>
                </c:pt>
                <c:pt idx="271">
                  <c:v>2.71</c:v>
                </c:pt>
                <c:pt idx="272">
                  <c:v>2.72</c:v>
                </c:pt>
                <c:pt idx="273">
                  <c:v>2.73</c:v>
                </c:pt>
                <c:pt idx="274">
                  <c:v>2.74</c:v>
                </c:pt>
                <c:pt idx="275">
                  <c:v>2.75</c:v>
                </c:pt>
                <c:pt idx="276">
                  <c:v>2.76</c:v>
                </c:pt>
                <c:pt idx="277">
                  <c:v>2.77</c:v>
                </c:pt>
                <c:pt idx="278">
                  <c:v>2.78</c:v>
                </c:pt>
                <c:pt idx="279">
                  <c:v>2.79</c:v>
                </c:pt>
                <c:pt idx="280">
                  <c:v>2.8</c:v>
                </c:pt>
                <c:pt idx="281">
                  <c:v>2.81</c:v>
                </c:pt>
                <c:pt idx="282">
                  <c:v>2.82</c:v>
                </c:pt>
                <c:pt idx="283">
                  <c:v>2.83</c:v>
                </c:pt>
                <c:pt idx="284">
                  <c:v>2.84</c:v>
                </c:pt>
                <c:pt idx="285">
                  <c:v>2.85</c:v>
                </c:pt>
                <c:pt idx="286">
                  <c:v>2.86</c:v>
                </c:pt>
                <c:pt idx="287">
                  <c:v>2.87</c:v>
                </c:pt>
                <c:pt idx="288">
                  <c:v>2.88</c:v>
                </c:pt>
                <c:pt idx="289">
                  <c:v>2.89</c:v>
                </c:pt>
                <c:pt idx="290">
                  <c:v>2.9</c:v>
                </c:pt>
                <c:pt idx="291">
                  <c:v>2.91</c:v>
                </c:pt>
                <c:pt idx="292">
                  <c:v>2.92</c:v>
                </c:pt>
                <c:pt idx="293">
                  <c:v>2.93</c:v>
                </c:pt>
                <c:pt idx="294">
                  <c:v>2.94</c:v>
                </c:pt>
                <c:pt idx="295">
                  <c:v>2.95</c:v>
                </c:pt>
                <c:pt idx="296">
                  <c:v>2.96</c:v>
                </c:pt>
                <c:pt idx="297">
                  <c:v>2.97</c:v>
                </c:pt>
                <c:pt idx="298">
                  <c:v>2.98</c:v>
                </c:pt>
                <c:pt idx="299">
                  <c:v>2.99</c:v>
                </c:pt>
                <c:pt idx="300">
                  <c:v>3</c:v>
                </c:pt>
                <c:pt idx="301">
                  <c:v>3.01</c:v>
                </c:pt>
                <c:pt idx="302">
                  <c:v>3.02</c:v>
                </c:pt>
                <c:pt idx="303">
                  <c:v>3.03</c:v>
                </c:pt>
                <c:pt idx="304">
                  <c:v>3.04</c:v>
                </c:pt>
                <c:pt idx="305">
                  <c:v>3.05</c:v>
                </c:pt>
                <c:pt idx="306">
                  <c:v>3.06</c:v>
                </c:pt>
                <c:pt idx="307">
                  <c:v>3.07</c:v>
                </c:pt>
                <c:pt idx="308">
                  <c:v>3.08</c:v>
                </c:pt>
                <c:pt idx="309">
                  <c:v>3.09</c:v>
                </c:pt>
                <c:pt idx="310">
                  <c:v>3.1</c:v>
                </c:pt>
                <c:pt idx="311">
                  <c:v>3.11</c:v>
                </c:pt>
                <c:pt idx="312">
                  <c:v>3.12</c:v>
                </c:pt>
                <c:pt idx="313">
                  <c:v>3.13</c:v>
                </c:pt>
                <c:pt idx="314">
                  <c:v>3.14</c:v>
                </c:pt>
                <c:pt idx="315">
                  <c:v>3.15</c:v>
                </c:pt>
                <c:pt idx="316">
                  <c:v>3.16</c:v>
                </c:pt>
                <c:pt idx="317">
                  <c:v>3.17</c:v>
                </c:pt>
                <c:pt idx="318">
                  <c:v>3.18</c:v>
                </c:pt>
                <c:pt idx="319">
                  <c:v>3.19</c:v>
                </c:pt>
                <c:pt idx="320">
                  <c:v>3.2</c:v>
                </c:pt>
                <c:pt idx="321">
                  <c:v>3.21</c:v>
                </c:pt>
                <c:pt idx="322">
                  <c:v>3.22</c:v>
                </c:pt>
                <c:pt idx="323">
                  <c:v>3.23</c:v>
                </c:pt>
                <c:pt idx="324">
                  <c:v>3.24</c:v>
                </c:pt>
                <c:pt idx="325">
                  <c:v>3.25</c:v>
                </c:pt>
                <c:pt idx="326">
                  <c:v>3.26</c:v>
                </c:pt>
                <c:pt idx="327">
                  <c:v>3.27</c:v>
                </c:pt>
                <c:pt idx="328">
                  <c:v>3.28</c:v>
                </c:pt>
                <c:pt idx="329">
                  <c:v>3.29</c:v>
                </c:pt>
                <c:pt idx="330">
                  <c:v>3.3</c:v>
                </c:pt>
                <c:pt idx="331">
                  <c:v>3.31</c:v>
                </c:pt>
                <c:pt idx="332">
                  <c:v>3.32</c:v>
                </c:pt>
                <c:pt idx="333">
                  <c:v>3.33</c:v>
                </c:pt>
                <c:pt idx="334">
                  <c:v>3.34</c:v>
                </c:pt>
                <c:pt idx="335">
                  <c:v>3.35</c:v>
                </c:pt>
                <c:pt idx="336">
                  <c:v>3.36</c:v>
                </c:pt>
                <c:pt idx="337">
                  <c:v>3.37</c:v>
                </c:pt>
                <c:pt idx="338">
                  <c:v>3.38</c:v>
                </c:pt>
                <c:pt idx="339">
                  <c:v>3.39</c:v>
                </c:pt>
                <c:pt idx="340">
                  <c:v>3.4</c:v>
                </c:pt>
                <c:pt idx="341">
                  <c:v>3.41</c:v>
                </c:pt>
                <c:pt idx="342">
                  <c:v>3.42</c:v>
                </c:pt>
                <c:pt idx="343">
                  <c:v>3.43</c:v>
                </c:pt>
                <c:pt idx="344">
                  <c:v>3.44</c:v>
                </c:pt>
                <c:pt idx="345">
                  <c:v>3.45</c:v>
                </c:pt>
                <c:pt idx="346">
                  <c:v>3.46</c:v>
                </c:pt>
                <c:pt idx="347">
                  <c:v>3.47</c:v>
                </c:pt>
                <c:pt idx="348">
                  <c:v>3.48</c:v>
                </c:pt>
                <c:pt idx="349">
                  <c:v>3.49</c:v>
                </c:pt>
                <c:pt idx="350">
                  <c:v>3.5</c:v>
                </c:pt>
                <c:pt idx="351">
                  <c:v>3.51</c:v>
                </c:pt>
                <c:pt idx="352">
                  <c:v>3.52</c:v>
                </c:pt>
                <c:pt idx="353">
                  <c:v>3.53</c:v>
                </c:pt>
                <c:pt idx="354">
                  <c:v>3.54</c:v>
                </c:pt>
                <c:pt idx="355">
                  <c:v>3.55</c:v>
                </c:pt>
                <c:pt idx="356">
                  <c:v>3.56</c:v>
                </c:pt>
                <c:pt idx="357">
                  <c:v>3.57</c:v>
                </c:pt>
                <c:pt idx="358">
                  <c:v>3.58</c:v>
                </c:pt>
                <c:pt idx="359">
                  <c:v>3.59</c:v>
                </c:pt>
                <c:pt idx="360">
                  <c:v>3.6</c:v>
                </c:pt>
                <c:pt idx="361">
                  <c:v>3.61</c:v>
                </c:pt>
                <c:pt idx="362">
                  <c:v>3.62</c:v>
                </c:pt>
                <c:pt idx="363">
                  <c:v>3.63</c:v>
                </c:pt>
                <c:pt idx="364">
                  <c:v>3.64</c:v>
                </c:pt>
                <c:pt idx="365">
                  <c:v>3.65</c:v>
                </c:pt>
                <c:pt idx="366">
                  <c:v>3.66</c:v>
                </c:pt>
                <c:pt idx="367">
                  <c:v>3.67</c:v>
                </c:pt>
                <c:pt idx="368">
                  <c:v>3.68</c:v>
                </c:pt>
                <c:pt idx="369">
                  <c:v>3.69</c:v>
                </c:pt>
                <c:pt idx="370">
                  <c:v>3.7</c:v>
                </c:pt>
                <c:pt idx="371">
                  <c:v>3.71</c:v>
                </c:pt>
                <c:pt idx="372">
                  <c:v>3.72</c:v>
                </c:pt>
                <c:pt idx="373">
                  <c:v>3.73</c:v>
                </c:pt>
                <c:pt idx="374">
                  <c:v>3.74</c:v>
                </c:pt>
                <c:pt idx="375">
                  <c:v>3.75</c:v>
                </c:pt>
                <c:pt idx="376">
                  <c:v>3.76</c:v>
                </c:pt>
                <c:pt idx="377">
                  <c:v>3.77</c:v>
                </c:pt>
                <c:pt idx="378">
                  <c:v>3.78</c:v>
                </c:pt>
                <c:pt idx="379">
                  <c:v>3.79</c:v>
                </c:pt>
                <c:pt idx="380">
                  <c:v>3.8</c:v>
                </c:pt>
                <c:pt idx="381">
                  <c:v>3.81</c:v>
                </c:pt>
                <c:pt idx="382">
                  <c:v>3.82</c:v>
                </c:pt>
                <c:pt idx="383">
                  <c:v>3.83</c:v>
                </c:pt>
                <c:pt idx="384">
                  <c:v>3.84</c:v>
                </c:pt>
                <c:pt idx="385">
                  <c:v>3.85</c:v>
                </c:pt>
                <c:pt idx="386">
                  <c:v>3.86</c:v>
                </c:pt>
                <c:pt idx="387">
                  <c:v>3.87</c:v>
                </c:pt>
                <c:pt idx="388">
                  <c:v>3.88</c:v>
                </c:pt>
                <c:pt idx="389">
                  <c:v>3.89</c:v>
                </c:pt>
                <c:pt idx="390">
                  <c:v>3.9</c:v>
                </c:pt>
                <c:pt idx="391">
                  <c:v>3.91</c:v>
                </c:pt>
                <c:pt idx="392">
                  <c:v>3.92</c:v>
                </c:pt>
                <c:pt idx="393">
                  <c:v>3.93</c:v>
                </c:pt>
                <c:pt idx="394">
                  <c:v>3.94</c:v>
                </c:pt>
                <c:pt idx="395">
                  <c:v>3.95</c:v>
                </c:pt>
                <c:pt idx="396">
                  <c:v>3.96</c:v>
                </c:pt>
                <c:pt idx="397">
                  <c:v>3.97</c:v>
                </c:pt>
                <c:pt idx="398">
                  <c:v>3.98</c:v>
                </c:pt>
                <c:pt idx="399">
                  <c:v>3.99</c:v>
                </c:pt>
                <c:pt idx="400">
                  <c:v>4</c:v>
                </c:pt>
                <c:pt idx="401">
                  <c:v>4.01</c:v>
                </c:pt>
                <c:pt idx="402">
                  <c:v>4.02</c:v>
                </c:pt>
                <c:pt idx="403">
                  <c:v>4.03</c:v>
                </c:pt>
                <c:pt idx="404">
                  <c:v>4.04</c:v>
                </c:pt>
                <c:pt idx="405">
                  <c:v>4.05</c:v>
                </c:pt>
                <c:pt idx="406">
                  <c:v>4.06</c:v>
                </c:pt>
                <c:pt idx="407">
                  <c:v>4.07</c:v>
                </c:pt>
                <c:pt idx="408">
                  <c:v>4.08</c:v>
                </c:pt>
                <c:pt idx="409">
                  <c:v>4.09</c:v>
                </c:pt>
                <c:pt idx="410">
                  <c:v>4.1</c:v>
                </c:pt>
                <c:pt idx="411">
                  <c:v>4.11</c:v>
                </c:pt>
                <c:pt idx="412">
                  <c:v>4.12</c:v>
                </c:pt>
                <c:pt idx="413">
                  <c:v>4.13</c:v>
                </c:pt>
                <c:pt idx="414">
                  <c:v>4.14</c:v>
                </c:pt>
                <c:pt idx="415">
                  <c:v>4.15</c:v>
                </c:pt>
                <c:pt idx="416">
                  <c:v>4.16</c:v>
                </c:pt>
                <c:pt idx="417">
                  <c:v>4.17</c:v>
                </c:pt>
                <c:pt idx="418">
                  <c:v>4.18</c:v>
                </c:pt>
                <c:pt idx="419">
                  <c:v>4.19</c:v>
                </c:pt>
                <c:pt idx="420">
                  <c:v>4.2</c:v>
                </c:pt>
                <c:pt idx="421">
                  <c:v>4.21</c:v>
                </c:pt>
                <c:pt idx="422">
                  <c:v>4.22</c:v>
                </c:pt>
                <c:pt idx="423">
                  <c:v>4.23</c:v>
                </c:pt>
                <c:pt idx="424">
                  <c:v>4.24</c:v>
                </c:pt>
                <c:pt idx="425">
                  <c:v>4.25</c:v>
                </c:pt>
                <c:pt idx="426">
                  <c:v>4.26</c:v>
                </c:pt>
                <c:pt idx="427">
                  <c:v>4.27</c:v>
                </c:pt>
                <c:pt idx="428">
                  <c:v>4.28</c:v>
                </c:pt>
                <c:pt idx="429">
                  <c:v>4.29</c:v>
                </c:pt>
                <c:pt idx="430">
                  <c:v>4.3</c:v>
                </c:pt>
                <c:pt idx="431">
                  <c:v>4.31</c:v>
                </c:pt>
                <c:pt idx="432">
                  <c:v>4.32</c:v>
                </c:pt>
                <c:pt idx="433">
                  <c:v>4.33</c:v>
                </c:pt>
                <c:pt idx="434">
                  <c:v>4.34</c:v>
                </c:pt>
                <c:pt idx="435">
                  <c:v>4.35</c:v>
                </c:pt>
                <c:pt idx="436">
                  <c:v>4.36</c:v>
                </c:pt>
                <c:pt idx="437">
                  <c:v>4.37</c:v>
                </c:pt>
                <c:pt idx="438">
                  <c:v>4.38</c:v>
                </c:pt>
                <c:pt idx="439">
                  <c:v>4.39</c:v>
                </c:pt>
                <c:pt idx="440">
                  <c:v>4.4</c:v>
                </c:pt>
                <c:pt idx="441">
                  <c:v>4.41</c:v>
                </c:pt>
                <c:pt idx="442">
                  <c:v>4.42</c:v>
                </c:pt>
                <c:pt idx="443">
                  <c:v>4.43</c:v>
                </c:pt>
                <c:pt idx="444">
                  <c:v>4.44</c:v>
                </c:pt>
                <c:pt idx="445">
                  <c:v>4.45</c:v>
                </c:pt>
                <c:pt idx="446">
                  <c:v>4.46</c:v>
                </c:pt>
                <c:pt idx="447">
                  <c:v>4.47</c:v>
                </c:pt>
                <c:pt idx="448">
                  <c:v>4.48</c:v>
                </c:pt>
                <c:pt idx="449">
                  <c:v>4.49</c:v>
                </c:pt>
                <c:pt idx="450">
                  <c:v>4.5</c:v>
                </c:pt>
                <c:pt idx="451">
                  <c:v>4.51</c:v>
                </c:pt>
                <c:pt idx="452">
                  <c:v>4.52</c:v>
                </c:pt>
                <c:pt idx="453">
                  <c:v>4.53</c:v>
                </c:pt>
                <c:pt idx="454">
                  <c:v>4.54</c:v>
                </c:pt>
                <c:pt idx="455">
                  <c:v>4.55</c:v>
                </c:pt>
                <c:pt idx="456">
                  <c:v>4.56</c:v>
                </c:pt>
                <c:pt idx="457">
                  <c:v>4.57</c:v>
                </c:pt>
                <c:pt idx="458">
                  <c:v>4.58</c:v>
                </c:pt>
                <c:pt idx="459">
                  <c:v>4.59</c:v>
                </c:pt>
                <c:pt idx="460">
                  <c:v>4.6</c:v>
                </c:pt>
                <c:pt idx="461">
                  <c:v>4.61</c:v>
                </c:pt>
                <c:pt idx="462">
                  <c:v>4.62</c:v>
                </c:pt>
                <c:pt idx="463">
                  <c:v>4.63</c:v>
                </c:pt>
                <c:pt idx="464">
                  <c:v>4.64</c:v>
                </c:pt>
                <c:pt idx="465">
                  <c:v>4.65</c:v>
                </c:pt>
                <c:pt idx="466">
                  <c:v>4.66</c:v>
                </c:pt>
                <c:pt idx="467">
                  <c:v>4.67</c:v>
                </c:pt>
                <c:pt idx="468">
                  <c:v>4.68</c:v>
                </c:pt>
                <c:pt idx="469">
                  <c:v>4.69</c:v>
                </c:pt>
                <c:pt idx="470">
                  <c:v>4.7</c:v>
                </c:pt>
                <c:pt idx="471">
                  <c:v>4.71</c:v>
                </c:pt>
                <c:pt idx="472">
                  <c:v>4.72</c:v>
                </c:pt>
                <c:pt idx="473">
                  <c:v>4.73</c:v>
                </c:pt>
                <c:pt idx="474">
                  <c:v>4.74</c:v>
                </c:pt>
                <c:pt idx="475">
                  <c:v>4.75</c:v>
                </c:pt>
                <c:pt idx="476">
                  <c:v>4.76</c:v>
                </c:pt>
                <c:pt idx="477">
                  <c:v>4.77</c:v>
                </c:pt>
                <c:pt idx="478">
                  <c:v>4.78</c:v>
                </c:pt>
                <c:pt idx="479">
                  <c:v>4.79</c:v>
                </c:pt>
                <c:pt idx="480">
                  <c:v>4.8</c:v>
                </c:pt>
                <c:pt idx="481">
                  <c:v>4.81</c:v>
                </c:pt>
                <c:pt idx="482">
                  <c:v>4.82</c:v>
                </c:pt>
                <c:pt idx="483">
                  <c:v>4.83</c:v>
                </c:pt>
                <c:pt idx="484">
                  <c:v>4.84</c:v>
                </c:pt>
                <c:pt idx="485">
                  <c:v>4.85</c:v>
                </c:pt>
                <c:pt idx="486">
                  <c:v>4.86</c:v>
                </c:pt>
                <c:pt idx="487">
                  <c:v>4.87</c:v>
                </c:pt>
                <c:pt idx="488">
                  <c:v>4.88</c:v>
                </c:pt>
                <c:pt idx="489">
                  <c:v>4.89</c:v>
                </c:pt>
                <c:pt idx="490">
                  <c:v>4.9</c:v>
                </c:pt>
                <c:pt idx="491">
                  <c:v>4.91</c:v>
                </c:pt>
                <c:pt idx="492">
                  <c:v>4.92</c:v>
                </c:pt>
                <c:pt idx="493">
                  <c:v>4.93</c:v>
                </c:pt>
                <c:pt idx="494">
                  <c:v>4.94</c:v>
                </c:pt>
                <c:pt idx="495">
                  <c:v>4.95</c:v>
                </c:pt>
                <c:pt idx="496">
                  <c:v>4.96</c:v>
                </c:pt>
                <c:pt idx="497">
                  <c:v>4.97</c:v>
                </c:pt>
                <c:pt idx="498">
                  <c:v>4.98</c:v>
                </c:pt>
                <c:pt idx="499">
                  <c:v>4.99</c:v>
                </c:pt>
                <c:pt idx="500">
                  <c:v>5</c:v>
                </c:pt>
                <c:pt idx="501">
                  <c:v>5.01</c:v>
                </c:pt>
                <c:pt idx="502">
                  <c:v>5.02</c:v>
                </c:pt>
                <c:pt idx="503">
                  <c:v>5.03</c:v>
                </c:pt>
                <c:pt idx="504">
                  <c:v>5.04</c:v>
                </c:pt>
                <c:pt idx="505">
                  <c:v>5.05</c:v>
                </c:pt>
                <c:pt idx="506">
                  <c:v>5.06</c:v>
                </c:pt>
                <c:pt idx="507">
                  <c:v>5.07</c:v>
                </c:pt>
                <c:pt idx="508">
                  <c:v>5.08</c:v>
                </c:pt>
                <c:pt idx="509">
                  <c:v>5.09</c:v>
                </c:pt>
                <c:pt idx="510">
                  <c:v>5.1</c:v>
                </c:pt>
                <c:pt idx="511">
                  <c:v>5.11</c:v>
                </c:pt>
                <c:pt idx="512">
                  <c:v>5.12</c:v>
                </c:pt>
                <c:pt idx="513">
                  <c:v>5.13</c:v>
                </c:pt>
                <c:pt idx="514">
                  <c:v>5.14</c:v>
                </c:pt>
                <c:pt idx="515">
                  <c:v>5.15</c:v>
                </c:pt>
                <c:pt idx="516">
                  <c:v>5.16</c:v>
                </c:pt>
                <c:pt idx="517">
                  <c:v>5.17</c:v>
                </c:pt>
                <c:pt idx="518">
                  <c:v>5.18</c:v>
                </c:pt>
                <c:pt idx="519">
                  <c:v>5.19</c:v>
                </c:pt>
                <c:pt idx="520">
                  <c:v>5.2</c:v>
                </c:pt>
                <c:pt idx="521">
                  <c:v>5.21</c:v>
                </c:pt>
                <c:pt idx="522">
                  <c:v>5.22</c:v>
                </c:pt>
                <c:pt idx="523">
                  <c:v>5.23</c:v>
                </c:pt>
                <c:pt idx="524">
                  <c:v>5.24</c:v>
                </c:pt>
                <c:pt idx="525">
                  <c:v>5.25</c:v>
                </c:pt>
                <c:pt idx="526">
                  <c:v>5.26</c:v>
                </c:pt>
                <c:pt idx="527">
                  <c:v>5.27</c:v>
                </c:pt>
                <c:pt idx="528">
                  <c:v>5.28</c:v>
                </c:pt>
                <c:pt idx="529">
                  <c:v>5.29</c:v>
                </c:pt>
                <c:pt idx="530">
                  <c:v>5.3</c:v>
                </c:pt>
                <c:pt idx="531">
                  <c:v>5.31</c:v>
                </c:pt>
                <c:pt idx="532">
                  <c:v>5.32</c:v>
                </c:pt>
                <c:pt idx="533">
                  <c:v>5.33</c:v>
                </c:pt>
                <c:pt idx="534">
                  <c:v>5.34</c:v>
                </c:pt>
                <c:pt idx="535">
                  <c:v>5.35</c:v>
                </c:pt>
                <c:pt idx="536">
                  <c:v>5.36</c:v>
                </c:pt>
                <c:pt idx="537">
                  <c:v>5.37</c:v>
                </c:pt>
                <c:pt idx="538">
                  <c:v>5.38</c:v>
                </c:pt>
                <c:pt idx="539">
                  <c:v>5.39</c:v>
                </c:pt>
                <c:pt idx="540">
                  <c:v>5.4</c:v>
                </c:pt>
                <c:pt idx="541">
                  <c:v>5.41</c:v>
                </c:pt>
                <c:pt idx="542">
                  <c:v>5.42</c:v>
                </c:pt>
                <c:pt idx="543">
                  <c:v>5.43</c:v>
                </c:pt>
                <c:pt idx="544">
                  <c:v>5.44</c:v>
                </c:pt>
                <c:pt idx="545">
                  <c:v>5.45</c:v>
                </c:pt>
                <c:pt idx="546">
                  <c:v>5.46</c:v>
                </c:pt>
                <c:pt idx="547">
                  <c:v>5.47</c:v>
                </c:pt>
                <c:pt idx="548">
                  <c:v>5.48</c:v>
                </c:pt>
                <c:pt idx="549">
                  <c:v>5.49</c:v>
                </c:pt>
                <c:pt idx="550">
                  <c:v>5.5</c:v>
                </c:pt>
                <c:pt idx="551">
                  <c:v>5.51</c:v>
                </c:pt>
                <c:pt idx="552">
                  <c:v>5.52</c:v>
                </c:pt>
                <c:pt idx="553">
                  <c:v>5.53</c:v>
                </c:pt>
                <c:pt idx="554">
                  <c:v>5.54</c:v>
                </c:pt>
                <c:pt idx="555">
                  <c:v>5.55</c:v>
                </c:pt>
                <c:pt idx="556">
                  <c:v>5.56</c:v>
                </c:pt>
                <c:pt idx="557">
                  <c:v>5.57</c:v>
                </c:pt>
                <c:pt idx="558">
                  <c:v>5.58</c:v>
                </c:pt>
                <c:pt idx="559">
                  <c:v>5.59</c:v>
                </c:pt>
                <c:pt idx="560">
                  <c:v>5.6</c:v>
                </c:pt>
                <c:pt idx="561">
                  <c:v>5.61</c:v>
                </c:pt>
                <c:pt idx="562">
                  <c:v>5.62</c:v>
                </c:pt>
                <c:pt idx="563">
                  <c:v>5.63</c:v>
                </c:pt>
                <c:pt idx="564">
                  <c:v>5.64</c:v>
                </c:pt>
                <c:pt idx="565">
                  <c:v>5.65</c:v>
                </c:pt>
                <c:pt idx="566">
                  <c:v>5.66</c:v>
                </c:pt>
                <c:pt idx="567">
                  <c:v>5.67</c:v>
                </c:pt>
                <c:pt idx="568">
                  <c:v>5.68</c:v>
                </c:pt>
                <c:pt idx="569">
                  <c:v>5.69</c:v>
                </c:pt>
                <c:pt idx="570">
                  <c:v>5.7</c:v>
                </c:pt>
                <c:pt idx="571">
                  <c:v>5.71</c:v>
                </c:pt>
                <c:pt idx="572">
                  <c:v>5.72</c:v>
                </c:pt>
                <c:pt idx="573">
                  <c:v>5.73</c:v>
                </c:pt>
                <c:pt idx="574">
                  <c:v>5.74</c:v>
                </c:pt>
                <c:pt idx="575">
                  <c:v>5.75</c:v>
                </c:pt>
                <c:pt idx="576">
                  <c:v>5.76</c:v>
                </c:pt>
                <c:pt idx="577">
                  <c:v>5.77</c:v>
                </c:pt>
                <c:pt idx="578">
                  <c:v>5.78</c:v>
                </c:pt>
                <c:pt idx="579">
                  <c:v>5.79</c:v>
                </c:pt>
                <c:pt idx="580">
                  <c:v>5.8</c:v>
                </c:pt>
                <c:pt idx="581">
                  <c:v>5.81</c:v>
                </c:pt>
                <c:pt idx="582">
                  <c:v>5.82</c:v>
                </c:pt>
                <c:pt idx="583">
                  <c:v>5.83</c:v>
                </c:pt>
                <c:pt idx="584">
                  <c:v>5.84</c:v>
                </c:pt>
                <c:pt idx="585">
                  <c:v>5.85</c:v>
                </c:pt>
                <c:pt idx="586">
                  <c:v>5.86</c:v>
                </c:pt>
                <c:pt idx="587">
                  <c:v>5.87</c:v>
                </c:pt>
                <c:pt idx="588">
                  <c:v>5.88</c:v>
                </c:pt>
                <c:pt idx="589">
                  <c:v>5.89</c:v>
                </c:pt>
                <c:pt idx="590">
                  <c:v>5.9</c:v>
                </c:pt>
                <c:pt idx="591">
                  <c:v>5.91</c:v>
                </c:pt>
                <c:pt idx="592">
                  <c:v>5.92</c:v>
                </c:pt>
                <c:pt idx="593">
                  <c:v>5.93</c:v>
                </c:pt>
                <c:pt idx="594">
                  <c:v>5.94</c:v>
                </c:pt>
                <c:pt idx="595">
                  <c:v>5.95</c:v>
                </c:pt>
                <c:pt idx="596">
                  <c:v>5.96</c:v>
                </c:pt>
                <c:pt idx="597">
                  <c:v>5.97</c:v>
                </c:pt>
                <c:pt idx="598">
                  <c:v>5.98</c:v>
                </c:pt>
                <c:pt idx="599">
                  <c:v>5.99</c:v>
                </c:pt>
                <c:pt idx="600">
                  <c:v>6</c:v>
                </c:pt>
                <c:pt idx="601">
                  <c:v>6.01</c:v>
                </c:pt>
                <c:pt idx="602">
                  <c:v>6.02</c:v>
                </c:pt>
                <c:pt idx="603">
                  <c:v>6.03</c:v>
                </c:pt>
                <c:pt idx="604">
                  <c:v>6.04</c:v>
                </c:pt>
                <c:pt idx="605">
                  <c:v>6.05</c:v>
                </c:pt>
                <c:pt idx="606">
                  <c:v>6.06</c:v>
                </c:pt>
                <c:pt idx="607">
                  <c:v>6.07</c:v>
                </c:pt>
                <c:pt idx="608">
                  <c:v>6.08</c:v>
                </c:pt>
                <c:pt idx="609">
                  <c:v>6.09</c:v>
                </c:pt>
                <c:pt idx="610">
                  <c:v>6.1</c:v>
                </c:pt>
                <c:pt idx="611">
                  <c:v>6.11</c:v>
                </c:pt>
                <c:pt idx="612">
                  <c:v>6.12</c:v>
                </c:pt>
                <c:pt idx="613">
                  <c:v>6.13</c:v>
                </c:pt>
                <c:pt idx="614">
                  <c:v>6.14</c:v>
                </c:pt>
                <c:pt idx="615">
                  <c:v>6.15</c:v>
                </c:pt>
                <c:pt idx="616">
                  <c:v>6.16</c:v>
                </c:pt>
                <c:pt idx="617">
                  <c:v>6.17</c:v>
                </c:pt>
                <c:pt idx="618">
                  <c:v>6.18</c:v>
                </c:pt>
                <c:pt idx="619">
                  <c:v>6.19</c:v>
                </c:pt>
                <c:pt idx="620">
                  <c:v>6.2</c:v>
                </c:pt>
                <c:pt idx="621">
                  <c:v>6.21</c:v>
                </c:pt>
                <c:pt idx="622">
                  <c:v>6.22</c:v>
                </c:pt>
                <c:pt idx="623">
                  <c:v>6.23</c:v>
                </c:pt>
                <c:pt idx="624">
                  <c:v>6.24</c:v>
                </c:pt>
                <c:pt idx="625">
                  <c:v>6.25</c:v>
                </c:pt>
                <c:pt idx="626">
                  <c:v>6.26</c:v>
                </c:pt>
                <c:pt idx="627">
                  <c:v>6.27</c:v>
                </c:pt>
                <c:pt idx="628">
                  <c:v>6.28</c:v>
                </c:pt>
                <c:pt idx="629">
                  <c:v>6.29</c:v>
                </c:pt>
                <c:pt idx="630">
                  <c:v>6.3</c:v>
                </c:pt>
                <c:pt idx="631">
                  <c:v>6.31</c:v>
                </c:pt>
                <c:pt idx="632">
                  <c:v>6.32</c:v>
                </c:pt>
                <c:pt idx="633">
                  <c:v>6.33</c:v>
                </c:pt>
                <c:pt idx="634">
                  <c:v>6.34</c:v>
                </c:pt>
                <c:pt idx="635">
                  <c:v>6.35</c:v>
                </c:pt>
                <c:pt idx="636">
                  <c:v>6.36</c:v>
                </c:pt>
                <c:pt idx="637">
                  <c:v>6.37</c:v>
                </c:pt>
                <c:pt idx="638">
                  <c:v>6.38</c:v>
                </c:pt>
                <c:pt idx="639">
                  <c:v>6.39</c:v>
                </c:pt>
                <c:pt idx="640">
                  <c:v>6.4</c:v>
                </c:pt>
                <c:pt idx="641">
                  <c:v>6.41</c:v>
                </c:pt>
                <c:pt idx="642">
                  <c:v>6.42</c:v>
                </c:pt>
                <c:pt idx="643">
                  <c:v>6.43</c:v>
                </c:pt>
                <c:pt idx="644">
                  <c:v>6.44</c:v>
                </c:pt>
                <c:pt idx="645">
                  <c:v>6.45</c:v>
                </c:pt>
                <c:pt idx="646">
                  <c:v>6.46</c:v>
                </c:pt>
                <c:pt idx="647">
                  <c:v>6.47</c:v>
                </c:pt>
                <c:pt idx="648">
                  <c:v>6.48</c:v>
                </c:pt>
                <c:pt idx="649">
                  <c:v>6.49</c:v>
                </c:pt>
                <c:pt idx="650">
                  <c:v>6.5</c:v>
                </c:pt>
                <c:pt idx="651">
                  <c:v>6.51</c:v>
                </c:pt>
                <c:pt idx="652">
                  <c:v>6.52</c:v>
                </c:pt>
                <c:pt idx="653">
                  <c:v>6.53</c:v>
                </c:pt>
                <c:pt idx="654">
                  <c:v>6.54</c:v>
                </c:pt>
                <c:pt idx="655">
                  <c:v>6.55</c:v>
                </c:pt>
                <c:pt idx="656">
                  <c:v>6.56</c:v>
                </c:pt>
                <c:pt idx="657">
                  <c:v>6.57</c:v>
                </c:pt>
                <c:pt idx="658">
                  <c:v>6.58</c:v>
                </c:pt>
                <c:pt idx="659">
                  <c:v>6.59</c:v>
                </c:pt>
                <c:pt idx="660">
                  <c:v>6.6</c:v>
                </c:pt>
                <c:pt idx="661">
                  <c:v>6.61</c:v>
                </c:pt>
                <c:pt idx="662">
                  <c:v>6.62</c:v>
                </c:pt>
                <c:pt idx="663">
                  <c:v>6.63</c:v>
                </c:pt>
                <c:pt idx="664">
                  <c:v>6.64</c:v>
                </c:pt>
                <c:pt idx="665">
                  <c:v>6.65</c:v>
                </c:pt>
                <c:pt idx="666">
                  <c:v>6.66</c:v>
                </c:pt>
                <c:pt idx="667">
                  <c:v>6.67</c:v>
                </c:pt>
                <c:pt idx="668">
                  <c:v>6.68</c:v>
                </c:pt>
                <c:pt idx="669">
                  <c:v>6.69</c:v>
                </c:pt>
                <c:pt idx="670">
                  <c:v>6.7</c:v>
                </c:pt>
                <c:pt idx="671">
                  <c:v>6.71</c:v>
                </c:pt>
                <c:pt idx="672">
                  <c:v>6.72</c:v>
                </c:pt>
                <c:pt idx="673">
                  <c:v>6.73</c:v>
                </c:pt>
                <c:pt idx="674">
                  <c:v>6.74</c:v>
                </c:pt>
                <c:pt idx="675">
                  <c:v>6.75</c:v>
                </c:pt>
                <c:pt idx="676">
                  <c:v>6.76</c:v>
                </c:pt>
                <c:pt idx="677">
                  <c:v>6.77</c:v>
                </c:pt>
                <c:pt idx="678">
                  <c:v>6.78</c:v>
                </c:pt>
                <c:pt idx="679">
                  <c:v>6.79</c:v>
                </c:pt>
                <c:pt idx="680">
                  <c:v>6.8</c:v>
                </c:pt>
                <c:pt idx="681">
                  <c:v>6.81</c:v>
                </c:pt>
                <c:pt idx="682">
                  <c:v>6.82</c:v>
                </c:pt>
                <c:pt idx="683">
                  <c:v>6.83</c:v>
                </c:pt>
                <c:pt idx="684">
                  <c:v>6.84</c:v>
                </c:pt>
                <c:pt idx="685">
                  <c:v>6.85</c:v>
                </c:pt>
                <c:pt idx="686">
                  <c:v>6.86</c:v>
                </c:pt>
                <c:pt idx="687">
                  <c:v>6.87</c:v>
                </c:pt>
                <c:pt idx="688">
                  <c:v>6.88</c:v>
                </c:pt>
                <c:pt idx="689">
                  <c:v>6.89</c:v>
                </c:pt>
                <c:pt idx="690">
                  <c:v>6.9</c:v>
                </c:pt>
                <c:pt idx="691">
                  <c:v>6.91</c:v>
                </c:pt>
                <c:pt idx="692">
                  <c:v>6.92</c:v>
                </c:pt>
                <c:pt idx="693">
                  <c:v>6.93</c:v>
                </c:pt>
                <c:pt idx="694">
                  <c:v>6.94</c:v>
                </c:pt>
                <c:pt idx="695">
                  <c:v>6.95</c:v>
                </c:pt>
                <c:pt idx="696">
                  <c:v>6.96</c:v>
                </c:pt>
                <c:pt idx="697">
                  <c:v>6.97</c:v>
                </c:pt>
                <c:pt idx="698">
                  <c:v>6.98</c:v>
                </c:pt>
                <c:pt idx="699">
                  <c:v>6.99</c:v>
                </c:pt>
                <c:pt idx="700">
                  <c:v>7</c:v>
                </c:pt>
                <c:pt idx="701">
                  <c:v>7.01</c:v>
                </c:pt>
                <c:pt idx="702">
                  <c:v>7.02</c:v>
                </c:pt>
                <c:pt idx="703">
                  <c:v>7.03</c:v>
                </c:pt>
                <c:pt idx="704">
                  <c:v>7.04</c:v>
                </c:pt>
                <c:pt idx="705">
                  <c:v>7.05</c:v>
                </c:pt>
                <c:pt idx="706">
                  <c:v>7.06</c:v>
                </c:pt>
                <c:pt idx="707">
                  <c:v>7.07</c:v>
                </c:pt>
                <c:pt idx="708">
                  <c:v>7.08</c:v>
                </c:pt>
                <c:pt idx="709">
                  <c:v>7.09</c:v>
                </c:pt>
                <c:pt idx="710">
                  <c:v>7.1</c:v>
                </c:pt>
                <c:pt idx="711">
                  <c:v>7.11</c:v>
                </c:pt>
                <c:pt idx="712">
                  <c:v>7.12</c:v>
                </c:pt>
                <c:pt idx="713">
                  <c:v>7.13</c:v>
                </c:pt>
                <c:pt idx="714">
                  <c:v>7.14</c:v>
                </c:pt>
                <c:pt idx="715">
                  <c:v>7.15</c:v>
                </c:pt>
                <c:pt idx="716">
                  <c:v>7.16</c:v>
                </c:pt>
                <c:pt idx="717">
                  <c:v>7.17</c:v>
                </c:pt>
                <c:pt idx="718">
                  <c:v>7.18</c:v>
                </c:pt>
                <c:pt idx="719">
                  <c:v>7.19</c:v>
                </c:pt>
                <c:pt idx="720">
                  <c:v>7.2</c:v>
                </c:pt>
                <c:pt idx="721">
                  <c:v>7.21</c:v>
                </c:pt>
                <c:pt idx="722">
                  <c:v>7.22</c:v>
                </c:pt>
                <c:pt idx="723">
                  <c:v>7.23</c:v>
                </c:pt>
                <c:pt idx="724">
                  <c:v>7.24</c:v>
                </c:pt>
                <c:pt idx="725">
                  <c:v>7.25</c:v>
                </c:pt>
                <c:pt idx="726">
                  <c:v>7.26</c:v>
                </c:pt>
                <c:pt idx="727">
                  <c:v>7.27</c:v>
                </c:pt>
                <c:pt idx="728">
                  <c:v>7.28</c:v>
                </c:pt>
                <c:pt idx="729">
                  <c:v>7.29</c:v>
                </c:pt>
                <c:pt idx="730">
                  <c:v>7.3</c:v>
                </c:pt>
                <c:pt idx="731">
                  <c:v>7.31</c:v>
                </c:pt>
                <c:pt idx="732">
                  <c:v>7.32</c:v>
                </c:pt>
                <c:pt idx="733">
                  <c:v>7.33</c:v>
                </c:pt>
                <c:pt idx="734">
                  <c:v>7.34</c:v>
                </c:pt>
                <c:pt idx="735">
                  <c:v>7.35</c:v>
                </c:pt>
                <c:pt idx="736">
                  <c:v>7.36</c:v>
                </c:pt>
                <c:pt idx="737">
                  <c:v>7.37</c:v>
                </c:pt>
                <c:pt idx="738">
                  <c:v>7.38</c:v>
                </c:pt>
                <c:pt idx="739">
                  <c:v>7.39</c:v>
                </c:pt>
                <c:pt idx="740">
                  <c:v>7.4</c:v>
                </c:pt>
                <c:pt idx="741">
                  <c:v>7.41</c:v>
                </c:pt>
                <c:pt idx="742">
                  <c:v>7.42</c:v>
                </c:pt>
                <c:pt idx="743">
                  <c:v>7.43</c:v>
                </c:pt>
                <c:pt idx="744">
                  <c:v>7.44</c:v>
                </c:pt>
                <c:pt idx="745">
                  <c:v>7.45</c:v>
                </c:pt>
                <c:pt idx="746">
                  <c:v>7.46</c:v>
                </c:pt>
                <c:pt idx="747">
                  <c:v>7.47</c:v>
                </c:pt>
                <c:pt idx="748">
                  <c:v>7.48</c:v>
                </c:pt>
                <c:pt idx="749">
                  <c:v>7.49</c:v>
                </c:pt>
                <c:pt idx="750">
                  <c:v>7.5</c:v>
                </c:pt>
                <c:pt idx="751">
                  <c:v>7.51</c:v>
                </c:pt>
                <c:pt idx="752">
                  <c:v>7.52</c:v>
                </c:pt>
                <c:pt idx="753">
                  <c:v>7.53</c:v>
                </c:pt>
                <c:pt idx="754">
                  <c:v>7.54</c:v>
                </c:pt>
                <c:pt idx="755">
                  <c:v>7.55</c:v>
                </c:pt>
                <c:pt idx="756">
                  <c:v>7.56</c:v>
                </c:pt>
                <c:pt idx="757">
                  <c:v>7.57</c:v>
                </c:pt>
                <c:pt idx="758">
                  <c:v>7.58</c:v>
                </c:pt>
                <c:pt idx="759">
                  <c:v>7.59</c:v>
                </c:pt>
                <c:pt idx="760">
                  <c:v>7.6</c:v>
                </c:pt>
                <c:pt idx="761">
                  <c:v>7.61</c:v>
                </c:pt>
                <c:pt idx="762">
                  <c:v>7.62</c:v>
                </c:pt>
                <c:pt idx="763">
                  <c:v>7.63</c:v>
                </c:pt>
                <c:pt idx="764">
                  <c:v>7.64</c:v>
                </c:pt>
                <c:pt idx="765">
                  <c:v>7.65</c:v>
                </c:pt>
                <c:pt idx="766">
                  <c:v>7.66</c:v>
                </c:pt>
                <c:pt idx="767">
                  <c:v>7.67</c:v>
                </c:pt>
                <c:pt idx="768">
                  <c:v>7.68</c:v>
                </c:pt>
                <c:pt idx="769">
                  <c:v>7.69</c:v>
                </c:pt>
                <c:pt idx="770">
                  <c:v>7.7</c:v>
                </c:pt>
                <c:pt idx="771">
                  <c:v>7.71</c:v>
                </c:pt>
                <c:pt idx="772">
                  <c:v>7.72</c:v>
                </c:pt>
                <c:pt idx="773">
                  <c:v>7.73</c:v>
                </c:pt>
                <c:pt idx="774">
                  <c:v>7.74</c:v>
                </c:pt>
                <c:pt idx="775">
                  <c:v>7.75</c:v>
                </c:pt>
                <c:pt idx="776">
                  <c:v>7.76</c:v>
                </c:pt>
                <c:pt idx="777">
                  <c:v>7.77</c:v>
                </c:pt>
                <c:pt idx="778">
                  <c:v>7.78</c:v>
                </c:pt>
                <c:pt idx="779">
                  <c:v>7.79</c:v>
                </c:pt>
                <c:pt idx="780">
                  <c:v>7.8</c:v>
                </c:pt>
                <c:pt idx="781">
                  <c:v>7.81</c:v>
                </c:pt>
                <c:pt idx="782">
                  <c:v>7.82</c:v>
                </c:pt>
                <c:pt idx="783">
                  <c:v>7.83</c:v>
                </c:pt>
                <c:pt idx="784">
                  <c:v>7.84</c:v>
                </c:pt>
                <c:pt idx="785">
                  <c:v>7.85</c:v>
                </c:pt>
                <c:pt idx="786">
                  <c:v>7.86</c:v>
                </c:pt>
                <c:pt idx="787">
                  <c:v>7.87</c:v>
                </c:pt>
                <c:pt idx="788">
                  <c:v>7.88</c:v>
                </c:pt>
                <c:pt idx="789">
                  <c:v>7.89</c:v>
                </c:pt>
                <c:pt idx="790">
                  <c:v>7.9</c:v>
                </c:pt>
                <c:pt idx="791">
                  <c:v>7.91</c:v>
                </c:pt>
                <c:pt idx="792">
                  <c:v>7.92</c:v>
                </c:pt>
                <c:pt idx="793">
                  <c:v>7.93</c:v>
                </c:pt>
                <c:pt idx="794">
                  <c:v>7.94</c:v>
                </c:pt>
                <c:pt idx="795">
                  <c:v>7.95</c:v>
                </c:pt>
                <c:pt idx="796">
                  <c:v>7.96</c:v>
                </c:pt>
                <c:pt idx="797">
                  <c:v>7.97</c:v>
                </c:pt>
                <c:pt idx="798">
                  <c:v>7.98</c:v>
                </c:pt>
                <c:pt idx="799">
                  <c:v>7.99</c:v>
                </c:pt>
                <c:pt idx="800">
                  <c:v>8</c:v>
                </c:pt>
                <c:pt idx="801">
                  <c:v>8.01</c:v>
                </c:pt>
                <c:pt idx="802">
                  <c:v>8.02</c:v>
                </c:pt>
                <c:pt idx="803">
                  <c:v>8.03</c:v>
                </c:pt>
                <c:pt idx="804">
                  <c:v>8.04</c:v>
                </c:pt>
                <c:pt idx="805">
                  <c:v>8.05</c:v>
                </c:pt>
                <c:pt idx="806">
                  <c:v>8.06</c:v>
                </c:pt>
                <c:pt idx="807">
                  <c:v>8.07</c:v>
                </c:pt>
                <c:pt idx="808">
                  <c:v>8.08</c:v>
                </c:pt>
                <c:pt idx="809">
                  <c:v>8.09</c:v>
                </c:pt>
                <c:pt idx="810">
                  <c:v>8.1</c:v>
                </c:pt>
                <c:pt idx="811">
                  <c:v>8.11</c:v>
                </c:pt>
                <c:pt idx="812">
                  <c:v>8.12</c:v>
                </c:pt>
                <c:pt idx="813">
                  <c:v>8.13</c:v>
                </c:pt>
                <c:pt idx="814">
                  <c:v>8.14</c:v>
                </c:pt>
                <c:pt idx="815">
                  <c:v>8.15</c:v>
                </c:pt>
                <c:pt idx="816">
                  <c:v>8.16</c:v>
                </c:pt>
                <c:pt idx="817">
                  <c:v>8.17</c:v>
                </c:pt>
                <c:pt idx="818">
                  <c:v>8.18</c:v>
                </c:pt>
                <c:pt idx="819">
                  <c:v>8.19</c:v>
                </c:pt>
                <c:pt idx="820">
                  <c:v>8.2</c:v>
                </c:pt>
                <c:pt idx="821">
                  <c:v>8.21</c:v>
                </c:pt>
                <c:pt idx="822">
                  <c:v>8.22</c:v>
                </c:pt>
                <c:pt idx="823">
                  <c:v>8.23</c:v>
                </c:pt>
                <c:pt idx="824">
                  <c:v>8.24</c:v>
                </c:pt>
                <c:pt idx="825">
                  <c:v>8.25</c:v>
                </c:pt>
                <c:pt idx="826">
                  <c:v>8.26</c:v>
                </c:pt>
                <c:pt idx="827">
                  <c:v>8.27</c:v>
                </c:pt>
                <c:pt idx="828">
                  <c:v>8.28</c:v>
                </c:pt>
                <c:pt idx="829">
                  <c:v>8.29</c:v>
                </c:pt>
                <c:pt idx="830">
                  <c:v>8.3</c:v>
                </c:pt>
                <c:pt idx="831">
                  <c:v>8.31</c:v>
                </c:pt>
                <c:pt idx="832">
                  <c:v>8.32</c:v>
                </c:pt>
                <c:pt idx="833">
                  <c:v>8.33</c:v>
                </c:pt>
                <c:pt idx="834">
                  <c:v>8.34</c:v>
                </c:pt>
                <c:pt idx="835">
                  <c:v>8.35</c:v>
                </c:pt>
                <c:pt idx="836">
                  <c:v>8.36</c:v>
                </c:pt>
                <c:pt idx="837">
                  <c:v>8.37</c:v>
                </c:pt>
                <c:pt idx="838">
                  <c:v>8.38</c:v>
                </c:pt>
                <c:pt idx="839">
                  <c:v>8.39</c:v>
                </c:pt>
                <c:pt idx="840">
                  <c:v>8.4</c:v>
                </c:pt>
                <c:pt idx="841">
                  <c:v>8.41</c:v>
                </c:pt>
                <c:pt idx="842">
                  <c:v>8.42</c:v>
                </c:pt>
                <c:pt idx="843">
                  <c:v>8.43</c:v>
                </c:pt>
                <c:pt idx="844">
                  <c:v>8.44</c:v>
                </c:pt>
                <c:pt idx="845">
                  <c:v>8.45</c:v>
                </c:pt>
              </c:strCache>
            </c:strRef>
          </c:xVal>
          <c:yVal>
            <c:numRef>
              <c:f>Sheet2!$D:$D</c:f>
              <c:numCache>
                <c:formatCode>0.00E+00</c:formatCode>
                <c:ptCount val="1048576"/>
                <c:pt idx="0" formatCode="General">
                  <c:v>0</c:v>
                </c:pt>
                <c:pt idx="1">
                  <c:v>1.195E-4</c:v>
                </c:pt>
                <c:pt idx="2">
                  <c:v>2.3900000000000001E-4</c:v>
                </c:pt>
                <c:pt idx="3">
                  <c:v>3.5849999999999999E-4</c:v>
                </c:pt>
                <c:pt idx="4">
                  <c:v>4.7800000000000002E-4</c:v>
                </c:pt>
                <c:pt idx="5">
                  <c:v>5.9750000000000005E-4</c:v>
                </c:pt>
                <c:pt idx="6">
                  <c:v>7.1700000000000008E-4</c:v>
                </c:pt>
                <c:pt idx="7">
                  <c:v>8.3650000000000011E-4</c:v>
                </c:pt>
                <c:pt idx="8">
                  <c:v>9.5600000000000004E-4</c:v>
                </c:pt>
                <c:pt idx="9">
                  <c:v>1.0755000000000001E-3</c:v>
                </c:pt>
                <c:pt idx="10">
                  <c:v>1.1949999999999999E-3</c:v>
                </c:pt>
                <c:pt idx="11">
                  <c:v>1.3144999999999999E-3</c:v>
                </c:pt>
                <c:pt idx="12">
                  <c:v>1.4339999999999999E-3</c:v>
                </c:pt>
                <c:pt idx="13">
                  <c:v>1.5534999999999998E-3</c:v>
                </c:pt>
                <c:pt idx="14">
                  <c:v>1.673E-3</c:v>
                </c:pt>
                <c:pt idx="15">
                  <c:v>1.7925E-3</c:v>
                </c:pt>
                <c:pt idx="16">
                  <c:v>1.9120000000000001E-3</c:v>
                </c:pt>
                <c:pt idx="17">
                  <c:v>2.0315000000000003E-3</c:v>
                </c:pt>
                <c:pt idx="18">
                  <c:v>2.1510000000000006E-3</c:v>
                </c:pt>
                <c:pt idx="19">
                  <c:v>2.2705000000000004E-3</c:v>
                </c:pt>
                <c:pt idx="20">
                  <c:v>2.3900000000000006E-3</c:v>
                </c:pt>
                <c:pt idx="21">
                  <c:v>2.5095000000000009E-3</c:v>
                </c:pt>
                <c:pt idx="22">
                  <c:v>2.6290000000000007E-3</c:v>
                </c:pt>
                <c:pt idx="23">
                  <c:v>2.7485000000000009E-3</c:v>
                </c:pt>
                <c:pt idx="24">
                  <c:v>2.8680000000000012E-3</c:v>
                </c:pt>
                <c:pt idx="25">
                  <c:v>2.987500000000001E-3</c:v>
                </c:pt>
                <c:pt idx="26">
                  <c:v>3.1070000000000008E-3</c:v>
                </c:pt>
                <c:pt idx="27">
                  <c:v>3.2265000000000011E-3</c:v>
                </c:pt>
                <c:pt idx="28">
                  <c:v>3.3460000000000013E-3</c:v>
                </c:pt>
                <c:pt idx="29">
                  <c:v>3.4655000000000011E-3</c:v>
                </c:pt>
                <c:pt idx="30">
                  <c:v>3.5850000000000014E-3</c:v>
                </c:pt>
                <c:pt idx="31">
                  <c:v>3.7045000000000016E-3</c:v>
                </c:pt>
                <c:pt idx="32">
                  <c:v>3.8240000000000014E-3</c:v>
                </c:pt>
                <c:pt idx="33">
                  <c:v>3.9435000000000017E-3</c:v>
                </c:pt>
                <c:pt idx="34">
                  <c:v>4.0630000000000015E-3</c:v>
                </c:pt>
                <c:pt idx="35">
                  <c:v>4.1825000000000022E-3</c:v>
                </c:pt>
                <c:pt idx="36">
                  <c:v>4.302000000000002E-3</c:v>
                </c:pt>
                <c:pt idx="37">
                  <c:v>4.4215000000000018E-3</c:v>
                </c:pt>
                <c:pt idx="38">
                  <c:v>4.5410000000000025E-3</c:v>
                </c:pt>
                <c:pt idx="39">
                  <c:v>4.6605000000000023E-3</c:v>
                </c:pt>
                <c:pt idx="40">
                  <c:v>4.7800000000000021E-3</c:v>
                </c:pt>
                <c:pt idx="41">
                  <c:v>4.8995000000000028E-3</c:v>
                </c:pt>
                <c:pt idx="42">
                  <c:v>5.0190000000000026E-3</c:v>
                </c:pt>
                <c:pt idx="43">
                  <c:v>5.1385000000000024E-3</c:v>
                </c:pt>
                <c:pt idx="44">
                  <c:v>5.2580000000000031E-3</c:v>
                </c:pt>
                <c:pt idx="45">
                  <c:v>5.3775000000000029E-3</c:v>
                </c:pt>
                <c:pt idx="46">
                  <c:v>5.4970000000000028E-3</c:v>
                </c:pt>
                <c:pt idx="47">
                  <c:v>5.6165000000000034E-3</c:v>
                </c:pt>
                <c:pt idx="48">
                  <c:v>5.7360000000000032E-3</c:v>
                </c:pt>
                <c:pt idx="49">
                  <c:v>5.8555000000000031E-3</c:v>
                </c:pt>
                <c:pt idx="50">
                  <c:v>5.9750000000000029E-3</c:v>
                </c:pt>
                <c:pt idx="51">
                  <c:v>6.0945000000000027E-3</c:v>
                </c:pt>
                <c:pt idx="52">
                  <c:v>6.2140000000000034E-3</c:v>
                </c:pt>
                <c:pt idx="53">
                  <c:v>6.3335000000000032E-3</c:v>
                </c:pt>
                <c:pt idx="54">
                  <c:v>6.453000000000003E-3</c:v>
                </c:pt>
                <c:pt idx="55">
                  <c:v>6.5725000000000037E-3</c:v>
                </c:pt>
                <c:pt idx="56">
                  <c:v>6.6920000000000035E-3</c:v>
                </c:pt>
                <c:pt idx="57">
                  <c:v>6.8115000000000033E-3</c:v>
                </c:pt>
                <c:pt idx="58">
                  <c:v>6.931000000000004E-3</c:v>
                </c:pt>
                <c:pt idx="59">
                  <c:v>7.0505000000000038E-3</c:v>
                </c:pt>
                <c:pt idx="60">
                  <c:v>7.1700000000000036E-3</c:v>
                </c:pt>
                <c:pt idx="61">
                  <c:v>7.2895000000000043E-3</c:v>
                </c:pt>
                <c:pt idx="62">
                  <c:v>7.4090000000000041E-3</c:v>
                </c:pt>
                <c:pt idx="63">
                  <c:v>7.5285000000000048E-3</c:v>
                </c:pt>
                <c:pt idx="64">
                  <c:v>7.6480000000000046E-3</c:v>
                </c:pt>
                <c:pt idx="65">
                  <c:v>7.7675000000000044E-3</c:v>
                </c:pt>
                <c:pt idx="66">
                  <c:v>7.8870000000000051E-3</c:v>
                </c:pt>
                <c:pt idx="67">
                  <c:v>8.0065000000000049E-3</c:v>
                </c:pt>
                <c:pt idx="68">
                  <c:v>8.1260000000000047E-3</c:v>
                </c:pt>
                <c:pt idx="69">
                  <c:v>8.2455000000000046E-3</c:v>
                </c:pt>
                <c:pt idx="70">
                  <c:v>8.3650000000000044E-3</c:v>
                </c:pt>
                <c:pt idx="71">
                  <c:v>8.4845000000000059E-3</c:v>
                </c:pt>
                <c:pt idx="72">
                  <c:v>8.6040000000000057E-3</c:v>
                </c:pt>
                <c:pt idx="73">
                  <c:v>8.7235000000000056E-3</c:v>
                </c:pt>
                <c:pt idx="74">
                  <c:v>8.8430000000000054E-3</c:v>
                </c:pt>
                <c:pt idx="75">
                  <c:v>8.9625000000000052E-3</c:v>
                </c:pt>
                <c:pt idx="76">
                  <c:v>9.082000000000005E-3</c:v>
                </c:pt>
                <c:pt idx="77">
                  <c:v>9.2015000000000065E-3</c:v>
                </c:pt>
                <c:pt idx="78">
                  <c:v>9.3210000000000064E-3</c:v>
                </c:pt>
                <c:pt idx="79">
                  <c:v>9.4405000000000062E-3</c:v>
                </c:pt>
                <c:pt idx="80">
                  <c:v>9.560000000000006E-3</c:v>
                </c:pt>
                <c:pt idx="81">
                  <c:v>9.6795000000000058E-3</c:v>
                </c:pt>
                <c:pt idx="82">
                  <c:v>9.7990000000000074E-3</c:v>
                </c:pt>
                <c:pt idx="83">
                  <c:v>9.9185000000000072E-3</c:v>
                </c:pt>
                <c:pt idx="84">
                  <c:v>1.0038000000000007E-2</c:v>
                </c:pt>
                <c:pt idx="85">
                  <c:v>1.0157500000000007E-2</c:v>
                </c:pt>
                <c:pt idx="86">
                  <c:v>1.0277000000000007E-2</c:v>
                </c:pt>
                <c:pt idx="87">
                  <c:v>1.0396500000000006E-2</c:v>
                </c:pt>
                <c:pt idx="88">
                  <c:v>1.0516000000000008E-2</c:v>
                </c:pt>
                <c:pt idx="89">
                  <c:v>1.0635500000000008E-2</c:v>
                </c:pt>
                <c:pt idx="90">
                  <c:v>1.0755000000000008E-2</c:v>
                </c:pt>
                <c:pt idx="91">
                  <c:v>1.0874500000000007E-2</c:v>
                </c:pt>
                <c:pt idx="92">
                  <c:v>1.0994000000000007E-2</c:v>
                </c:pt>
                <c:pt idx="93">
                  <c:v>1.1113500000000007E-2</c:v>
                </c:pt>
                <c:pt idx="94">
                  <c:v>1.1233000000000009E-2</c:v>
                </c:pt>
                <c:pt idx="95">
                  <c:v>1.1352500000000008E-2</c:v>
                </c:pt>
                <c:pt idx="96">
                  <c:v>1.1472000000000008E-2</c:v>
                </c:pt>
                <c:pt idx="97">
                  <c:v>1.1591500000000008E-2</c:v>
                </c:pt>
                <c:pt idx="98">
                  <c:v>1.1711000000000008E-2</c:v>
                </c:pt>
                <c:pt idx="99">
                  <c:v>1.1830500000000008E-2</c:v>
                </c:pt>
                <c:pt idx="100">
                  <c:v>1.1950000000000009E-2</c:v>
                </c:pt>
                <c:pt idx="101">
                  <c:v>1.2069500000000009E-2</c:v>
                </c:pt>
                <c:pt idx="102">
                  <c:v>1.2189000000000009E-2</c:v>
                </c:pt>
                <c:pt idx="103">
                  <c:v>1.2308500000000009E-2</c:v>
                </c:pt>
                <c:pt idx="104">
                  <c:v>1.2428000000000008E-2</c:v>
                </c:pt>
                <c:pt idx="105">
                  <c:v>1.2547500000000008E-2</c:v>
                </c:pt>
                <c:pt idx="106">
                  <c:v>1.266700000000001E-2</c:v>
                </c:pt>
                <c:pt idx="107">
                  <c:v>1.278650000000001E-2</c:v>
                </c:pt>
                <c:pt idx="108">
                  <c:v>1.2906000000000009E-2</c:v>
                </c:pt>
                <c:pt idx="109">
                  <c:v>1.3025500000000009E-2</c:v>
                </c:pt>
                <c:pt idx="110">
                  <c:v>1.3145000000000009E-2</c:v>
                </c:pt>
                <c:pt idx="111">
                  <c:v>1.3264500000000009E-2</c:v>
                </c:pt>
                <c:pt idx="112">
                  <c:v>1.338400000000001E-2</c:v>
                </c:pt>
                <c:pt idx="113">
                  <c:v>1.350350000000001E-2</c:v>
                </c:pt>
                <c:pt idx="114">
                  <c:v>1.362300000000001E-2</c:v>
                </c:pt>
                <c:pt idx="115">
                  <c:v>1.374250000000001E-2</c:v>
                </c:pt>
                <c:pt idx="116">
                  <c:v>1.386200000000001E-2</c:v>
                </c:pt>
                <c:pt idx="117">
                  <c:v>1.398150000000001E-2</c:v>
                </c:pt>
                <c:pt idx="118">
                  <c:v>1.4101000000000011E-2</c:v>
                </c:pt>
                <c:pt idx="119">
                  <c:v>1.4220500000000011E-2</c:v>
                </c:pt>
                <c:pt idx="120">
                  <c:v>1.4340000000000011E-2</c:v>
                </c:pt>
                <c:pt idx="121">
                  <c:v>1.4459500000000011E-2</c:v>
                </c:pt>
                <c:pt idx="122">
                  <c:v>1.457900000000001E-2</c:v>
                </c:pt>
                <c:pt idx="123">
                  <c:v>1.4698500000000012E-2</c:v>
                </c:pt>
                <c:pt idx="124">
                  <c:v>1.4818000000000012E-2</c:v>
                </c:pt>
                <c:pt idx="125">
                  <c:v>1.4937500000000012E-2</c:v>
                </c:pt>
                <c:pt idx="126">
                  <c:v>1.5057000000000011E-2</c:v>
                </c:pt>
                <c:pt idx="127">
                  <c:v>1.5176500000000011E-2</c:v>
                </c:pt>
                <c:pt idx="128">
                  <c:v>1.5296000000000011E-2</c:v>
                </c:pt>
                <c:pt idx="129">
                  <c:v>1.5415500000000013E-2</c:v>
                </c:pt>
                <c:pt idx="130">
                  <c:v>1.5535000000000012E-2</c:v>
                </c:pt>
                <c:pt idx="131">
                  <c:v>1.5654500000000012E-2</c:v>
                </c:pt>
                <c:pt idx="132">
                  <c:v>1.5774000000000014E-2</c:v>
                </c:pt>
                <c:pt idx="133">
                  <c:v>1.5893500000000012E-2</c:v>
                </c:pt>
                <c:pt idx="134">
                  <c:v>1.6013000000000013E-2</c:v>
                </c:pt>
                <c:pt idx="135">
                  <c:v>1.6132500000000011E-2</c:v>
                </c:pt>
                <c:pt idx="136">
                  <c:v>1.6252000000000013E-2</c:v>
                </c:pt>
                <c:pt idx="137">
                  <c:v>1.6371500000000011E-2</c:v>
                </c:pt>
                <c:pt idx="138">
                  <c:v>1.6491000000000013E-2</c:v>
                </c:pt>
                <c:pt idx="139">
                  <c:v>1.6610500000000014E-2</c:v>
                </c:pt>
                <c:pt idx="140">
                  <c:v>1.6730000000000012E-2</c:v>
                </c:pt>
                <c:pt idx="141">
                  <c:v>1.6849500000000014E-2</c:v>
                </c:pt>
                <c:pt idx="142">
                  <c:v>1.6969000000000012E-2</c:v>
                </c:pt>
                <c:pt idx="143">
                  <c:v>1.7088500000000013E-2</c:v>
                </c:pt>
                <c:pt idx="144">
                  <c:v>1.7208000000000015E-2</c:v>
                </c:pt>
                <c:pt idx="145">
                  <c:v>1.7327500000000013E-2</c:v>
                </c:pt>
                <c:pt idx="146">
                  <c:v>1.7447000000000015E-2</c:v>
                </c:pt>
                <c:pt idx="147">
                  <c:v>1.7566500000000013E-2</c:v>
                </c:pt>
                <c:pt idx="148">
                  <c:v>1.7686000000000014E-2</c:v>
                </c:pt>
                <c:pt idx="149">
                  <c:v>1.7805500000000012E-2</c:v>
                </c:pt>
                <c:pt idx="150">
                  <c:v>1.7925000000000014E-2</c:v>
                </c:pt>
                <c:pt idx="151">
                  <c:v>1.8044500000000015E-2</c:v>
                </c:pt>
                <c:pt idx="152">
                  <c:v>1.8164000000000013E-2</c:v>
                </c:pt>
                <c:pt idx="153">
                  <c:v>1.8283500000000015E-2</c:v>
                </c:pt>
                <c:pt idx="154">
                  <c:v>1.8403000000000013E-2</c:v>
                </c:pt>
                <c:pt idx="155">
                  <c:v>1.8522500000000015E-2</c:v>
                </c:pt>
                <c:pt idx="156">
                  <c:v>1.8642000000000016E-2</c:v>
                </c:pt>
                <c:pt idx="157">
                  <c:v>1.8761500000000014E-2</c:v>
                </c:pt>
                <c:pt idx="158">
                  <c:v>1.8881000000000016E-2</c:v>
                </c:pt>
                <c:pt idx="159">
                  <c:v>1.9000500000000014E-2</c:v>
                </c:pt>
                <c:pt idx="160">
                  <c:v>1.9120000000000015E-2</c:v>
                </c:pt>
                <c:pt idx="161">
                  <c:v>1.9239500000000017E-2</c:v>
                </c:pt>
                <c:pt idx="162">
                  <c:v>1.9359000000000015E-2</c:v>
                </c:pt>
                <c:pt idx="163">
                  <c:v>1.9478500000000017E-2</c:v>
                </c:pt>
                <c:pt idx="164">
                  <c:v>1.9598000000000015E-2</c:v>
                </c:pt>
                <c:pt idx="165">
                  <c:v>1.9717500000000016E-2</c:v>
                </c:pt>
                <c:pt idx="166">
                  <c:v>1.9837000000000014E-2</c:v>
                </c:pt>
                <c:pt idx="167">
                  <c:v>1.9956500000000016E-2</c:v>
                </c:pt>
                <c:pt idx="168">
                  <c:v>2.0076000000000017E-2</c:v>
                </c:pt>
                <c:pt idx="169">
                  <c:v>2.0195500000000016E-2</c:v>
                </c:pt>
                <c:pt idx="170">
                  <c:v>2.0315000000000017E-2</c:v>
                </c:pt>
                <c:pt idx="171">
                  <c:v>2.0434500000000015E-2</c:v>
                </c:pt>
                <c:pt idx="172">
                  <c:v>2.0554000000000017E-2</c:v>
                </c:pt>
                <c:pt idx="173">
                  <c:v>2.0673500000000018E-2</c:v>
                </c:pt>
                <c:pt idx="174">
                  <c:v>2.0793000000000016E-2</c:v>
                </c:pt>
                <c:pt idx="175">
                  <c:v>2.0912500000000018E-2</c:v>
                </c:pt>
                <c:pt idx="176">
                  <c:v>2.1032000000000016E-2</c:v>
                </c:pt>
                <c:pt idx="177">
                  <c:v>2.1151500000000018E-2</c:v>
                </c:pt>
                <c:pt idx="178">
                  <c:v>2.1271000000000016E-2</c:v>
                </c:pt>
                <c:pt idx="179">
                  <c:v>2.1390500000000017E-2</c:v>
                </c:pt>
                <c:pt idx="180">
                  <c:v>2.1510000000000019E-2</c:v>
                </c:pt>
                <c:pt idx="181">
                  <c:v>2.1629500000000017E-2</c:v>
                </c:pt>
                <c:pt idx="182">
                  <c:v>2.1749000000000018E-2</c:v>
                </c:pt>
                <c:pt idx="183">
                  <c:v>2.1868500000000016E-2</c:v>
                </c:pt>
                <c:pt idx="184">
                  <c:v>2.1988000000000018E-2</c:v>
                </c:pt>
                <c:pt idx="185">
                  <c:v>2.2107500000000019E-2</c:v>
                </c:pt>
                <c:pt idx="186">
                  <c:v>2.2227000000000018E-2</c:v>
                </c:pt>
                <c:pt idx="187">
                  <c:v>2.2346500000000019E-2</c:v>
                </c:pt>
                <c:pt idx="188">
                  <c:v>2.2466000000000017E-2</c:v>
                </c:pt>
                <c:pt idx="189">
                  <c:v>2.2585500000000019E-2</c:v>
                </c:pt>
                <c:pt idx="190">
                  <c:v>2.2705000000000017E-2</c:v>
                </c:pt>
                <c:pt idx="191">
                  <c:v>2.2824500000000018E-2</c:v>
                </c:pt>
                <c:pt idx="192">
                  <c:v>2.294400000000002E-2</c:v>
                </c:pt>
                <c:pt idx="193">
                  <c:v>2.3063500000000018E-2</c:v>
                </c:pt>
                <c:pt idx="194">
                  <c:v>2.318300000000002E-2</c:v>
                </c:pt>
                <c:pt idx="195">
                  <c:v>2.3302500000000018E-2</c:v>
                </c:pt>
                <c:pt idx="196">
                  <c:v>2.3422000000000019E-2</c:v>
                </c:pt>
                <c:pt idx="197">
                  <c:v>2.3541500000000021E-2</c:v>
                </c:pt>
                <c:pt idx="198">
                  <c:v>2.3661000000000019E-2</c:v>
                </c:pt>
                <c:pt idx="199">
                  <c:v>2.378050000000002E-2</c:v>
                </c:pt>
                <c:pt idx="200">
                  <c:v>2.3900000000000018E-2</c:v>
                </c:pt>
                <c:pt idx="201">
                  <c:v>2.3900000000000018E-2</c:v>
                </c:pt>
                <c:pt idx="202">
                  <c:v>2.3900000000000018E-2</c:v>
                </c:pt>
                <c:pt idx="203">
                  <c:v>2.3900000000000018E-2</c:v>
                </c:pt>
                <c:pt idx="204">
                  <c:v>2.3900000000000018E-2</c:v>
                </c:pt>
                <c:pt idx="205">
                  <c:v>2.3900000000000018E-2</c:v>
                </c:pt>
                <c:pt idx="206">
                  <c:v>2.3900000000000018E-2</c:v>
                </c:pt>
                <c:pt idx="207">
                  <c:v>2.3900000000000018E-2</c:v>
                </c:pt>
                <c:pt idx="208">
                  <c:v>2.3900000000000018E-2</c:v>
                </c:pt>
                <c:pt idx="209">
                  <c:v>2.3900000000000018E-2</c:v>
                </c:pt>
                <c:pt idx="210">
                  <c:v>2.3900000000000018E-2</c:v>
                </c:pt>
                <c:pt idx="211">
                  <c:v>2.3900000000000018E-2</c:v>
                </c:pt>
                <c:pt idx="212">
                  <c:v>2.3900000000000018E-2</c:v>
                </c:pt>
                <c:pt idx="213">
                  <c:v>2.3900000000000018E-2</c:v>
                </c:pt>
                <c:pt idx="214">
                  <c:v>2.3900000000000018E-2</c:v>
                </c:pt>
                <c:pt idx="215">
                  <c:v>2.3900000000000018E-2</c:v>
                </c:pt>
                <c:pt idx="216">
                  <c:v>2.3900000000000018E-2</c:v>
                </c:pt>
                <c:pt idx="217">
                  <c:v>2.3900000000000018E-2</c:v>
                </c:pt>
                <c:pt idx="218">
                  <c:v>2.3900000000000018E-2</c:v>
                </c:pt>
                <c:pt idx="219">
                  <c:v>2.3900000000000018E-2</c:v>
                </c:pt>
                <c:pt idx="220">
                  <c:v>2.3900000000000018E-2</c:v>
                </c:pt>
                <c:pt idx="221">
                  <c:v>2.3900000000000018E-2</c:v>
                </c:pt>
                <c:pt idx="222">
                  <c:v>2.3900000000000018E-2</c:v>
                </c:pt>
                <c:pt idx="223">
                  <c:v>2.3900000000000018E-2</c:v>
                </c:pt>
                <c:pt idx="224">
                  <c:v>2.3900000000000018E-2</c:v>
                </c:pt>
                <c:pt idx="225">
                  <c:v>2.3900000000000018E-2</c:v>
                </c:pt>
                <c:pt idx="226">
                  <c:v>2.3900000000000018E-2</c:v>
                </c:pt>
                <c:pt idx="227">
                  <c:v>2.3900000000000018E-2</c:v>
                </c:pt>
                <c:pt idx="228">
                  <c:v>2.3900000000000018E-2</c:v>
                </c:pt>
                <c:pt idx="229">
                  <c:v>2.3900000000000018E-2</c:v>
                </c:pt>
                <c:pt idx="230">
                  <c:v>2.3900000000000018E-2</c:v>
                </c:pt>
                <c:pt idx="231">
                  <c:v>2.3900000000000018E-2</c:v>
                </c:pt>
                <c:pt idx="232">
                  <c:v>2.3900000000000018E-2</c:v>
                </c:pt>
                <c:pt idx="233">
                  <c:v>2.3900000000000018E-2</c:v>
                </c:pt>
                <c:pt idx="234">
                  <c:v>2.3900000000000018E-2</c:v>
                </c:pt>
                <c:pt idx="235">
                  <c:v>2.3900000000000018E-2</c:v>
                </c:pt>
                <c:pt idx="236">
                  <c:v>2.3900000000000018E-2</c:v>
                </c:pt>
                <c:pt idx="237">
                  <c:v>2.3900000000000018E-2</c:v>
                </c:pt>
                <c:pt idx="238">
                  <c:v>2.3900000000000018E-2</c:v>
                </c:pt>
                <c:pt idx="239">
                  <c:v>2.3900000000000018E-2</c:v>
                </c:pt>
                <c:pt idx="240">
                  <c:v>2.3900000000000018E-2</c:v>
                </c:pt>
                <c:pt idx="241">
                  <c:v>2.3900000000000018E-2</c:v>
                </c:pt>
                <c:pt idx="242">
                  <c:v>2.3900000000000018E-2</c:v>
                </c:pt>
                <c:pt idx="243">
                  <c:v>2.3900000000000018E-2</c:v>
                </c:pt>
                <c:pt idx="244">
                  <c:v>2.3900000000000018E-2</c:v>
                </c:pt>
                <c:pt idx="245">
                  <c:v>2.3900000000000018E-2</c:v>
                </c:pt>
                <c:pt idx="246">
                  <c:v>2.3900000000000018E-2</c:v>
                </c:pt>
                <c:pt idx="247">
                  <c:v>2.3900000000000018E-2</c:v>
                </c:pt>
                <c:pt idx="248">
                  <c:v>2.3900000000000018E-2</c:v>
                </c:pt>
                <c:pt idx="249">
                  <c:v>2.3900000000000018E-2</c:v>
                </c:pt>
                <c:pt idx="250">
                  <c:v>2.3900000000000018E-2</c:v>
                </c:pt>
                <c:pt idx="251">
                  <c:v>2.3900000000000018E-2</c:v>
                </c:pt>
                <c:pt idx="252">
                  <c:v>2.3900000000000018E-2</c:v>
                </c:pt>
                <c:pt idx="253">
                  <c:v>2.3900000000000018E-2</c:v>
                </c:pt>
                <c:pt idx="254">
                  <c:v>2.3900000000000018E-2</c:v>
                </c:pt>
                <c:pt idx="255">
                  <c:v>2.3900000000000018E-2</c:v>
                </c:pt>
                <c:pt idx="256">
                  <c:v>2.3900000000000018E-2</c:v>
                </c:pt>
                <c:pt idx="257">
                  <c:v>2.3900000000000018E-2</c:v>
                </c:pt>
                <c:pt idx="258">
                  <c:v>2.3900000000000018E-2</c:v>
                </c:pt>
                <c:pt idx="259">
                  <c:v>2.3900000000000018E-2</c:v>
                </c:pt>
                <c:pt idx="260">
                  <c:v>2.3900000000000018E-2</c:v>
                </c:pt>
                <c:pt idx="261">
                  <c:v>2.3900000000000018E-2</c:v>
                </c:pt>
                <c:pt idx="262">
                  <c:v>2.3900000000000018E-2</c:v>
                </c:pt>
                <c:pt idx="263">
                  <c:v>2.3900000000000018E-2</c:v>
                </c:pt>
                <c:pt idx="264">
                  <c:v>2.3900000000000018E-2</c:v>
                </c:pt>
                <c:pt idx="265">
                  <c:v>2.3900000000000018E-2</c:v>
                </c:pt>
                <c:pt idx="266">
                  <c:v>2.3900000000000018E-2</c:v>
                </c:pt>
                <c:pt idx="267">
                  <c:v>2.3900000000000018E-2</c:v>
                </c:pt>
                <c:pt idx="268">
                  <c:v>2.3900000000000018E-2</c:v>
                </c:pt>
                <c:pt idx="269">
                  <c:v>2.3900000000000018E-2</c:v>
                </c:pt>
                <c:pt idx="270">
                  <c:v>2.3900000000000018E-2</c:v>
                </c:pt>
                <c:pt idx="271">
                  <c:v>2.3900000000000018E-2</c:v>
                </c:pt>
                <c:pt idx="272">
                  <c:v>2.3900000000000018E-2</c:v>
                </c:pt>
                <c:pt idx="273">
                  <c:v>2.3900000000000018E-2</c:v>
                </c:pt>
                <c:pt idx="274">
                  <c:v>2.3900000000000018E-2</c:v>
                </c:pt>
                <c:pt idx="275">
                  <c:v>2.3900000000000018E-2</c:v>
                </c:pt>
                <c:pt idx="276">
                  <c:v>2.3900000000000018E-2</c:v>
                </c:pt>
                <c:pt idx="277">
                  <c:v>2.3900000000000018E-2</c:v>
                </c:pt>
                <c:pt idx="278">
                  <c:v>2.3900000000000018E-2</c:v>
                </c:pt>
                <c:pt idx="279">
                  <c:v>2.3900000000000018E-2</c:v>
                </c:pt>
                <c:pt idx="280">
                  <c:v>2.3900000000000018E-2</c:v>
                </c:pt>
                <c:pt idx="281">
                  <c:v>2.3900000000000018E-2</c:v>
                </c:pt>
                <c:pt idx="282">
                  <c:v>2.3900000000000018E-2</c:v>
                </c:pt>
                <c:pt idx="283">
                  <c:v>2.3900000000000018E-2</c:v>
                </c:pt>
                <c:pt idx="284">
                  <c:v>2.3900000000000018E-2</c:v>
                </c:pt>
                <c:pt idx="285">
                  <c:v>2.3900000000000018E-2</c:v>
                </c:pt>
                <c:pt idx="286">
                  <c:v>2.3900000000000018E-2</c:v>
                </c:pt>
                <c:pt idx="287">
                  <c:v>2.3900000000000018E-2</c:v>
                </c:pt>
                <c:pt idx="288">
                  <c:v>2.3900000000000018E-2</c:v>
                </c:pt>
                <c:pt idx="289">
                  <c:v>2.3900000000000018E-2</c:v>
                </c:pt>
                <c:pt idx="290">
                  <c:v>2.3900000000000018E-2</c:v>
                </c:pt>
                <c:pt idx="291">
                  <c:v>2.3900000000000018E-2</c:v>
                </c:pt>
                <c:pt idx="292">
                  <c:v>2.3900000000000018E-2</c:v>
                </c:pt>
                <c:pt idx="293">
                  <c:v>2.3900000000000018E-2</c:v>
                </c:pt>
                <c:pt idx="294">
                  <c:v>2.3900000000000018E-2</c:v>
                </c:pt>
                <c:pt idx="295">
                  <c:v>2.3900000000000018E-2</c:v>
                </c:pt>
                <c:pt idx="296">
                  <c:v>2.3900000000000018E-2</c:v>
                </c:pt>
                <c:pt idx="297">
                  <c:v>2.3900000000000018E-2</c:v>
                </c:pt>
                <c:pt idx="298">
                  <c:v>2.3900000000000018E-2</c:v>
                </c:pt>
                <c:pt idx="299">
                  <c:v>2.3900000000000018E-2</c:v>
                </c:pt>
                <c:pt idx="300">
                  <c:v>2.3900000000000018E-2</c:v>
                </c:pt>
                <c:pt idx="301">
                  <c:v>2.3900000000000018E-2</c:v>
                </c:pt>
                <c:pt idx="302">
                  <c:v>2.3900000000000018E-2</c:v>
                </c:pt>
                <c:pt idx="303">
                  <c:v>2.3900000000000018E-2</c:v>
                </c:pt>
                <c:pt idx="304">
                  <c:v>2.3900000000000018E-2</c:v>
                </c:pt>
                <c:pt idx="305">
                  <c:v>2.3900000000000018E-2</c:v>
                </c:pt>
                <c:pt idx="306">
                  <c:v>2.3900000000000018E-2</c:v>
                </c:pt>
                <c:pt idx="307">
                  <c:v>2.3900000000000018E-2</c:v>
                </c:pt>
                <c:pt idx="308">
                  <c:v>2.3900000000000018E-2</c:v>
                </c:pt>
                <c:pt idx="309">
                  <c:v>2.3900000000000018E-2</c:v>
                </c:pt>
                <c:pt idx="310">
                  <c:v>2.3900000000000018E-2</c:v>
                </c:pt>
                <c:pt idx="311">
                  <c:v>2.3900000000000018E-2</c:v>
                </c:pt>
                <c:pt idx="312">
                  <c:v>2.3900000000000018E-2</c:v>
                </c:pt>
                <c:pt idx="313">
                  <c:v>2.3900000000000018E-2</c:v>
                </c:pt>
                <c:pt idx="314">
                  <c:v>2.3900000000000018E-2</c:v>
                </c:pt>
                <c:pt idx="315">
                  <c:v>2.3900000000000018E-2</c:v>
                </c:pt>
                <c:pt idx="316">
                  <c:v>2.3900000000000018E-2</c:v>
                </c:pt>
                <c:pt idx="317">
                  <c:v>2.3900000000000018E-2</c:v>
                </c:pt>
                <c:pt idx="318">
                  <c:v>2.3900000000000018E-2</c:v>
                </c:pt>
                <c:pt idx="319">
                  <c:v>2.3900000000000018E-2</c:v>
                </c:pt>
                <c:pt idx="320">
                  <c:v>2.3900000000000018E-2</c:v>
                </c:pt>
                <c:pt idx="321">
                  <c:v>2.3900000000000018E-2</c:v>
                </c:pt>
                <c:pt idx="322">
                  <c:v>2.3900000000000018E-2</c:v>
                </c:pt>
                <c:pt idx="323">
                  <c:v>2.3900000000000018E-2</c:v>
                </c:pt>
                <c:pt idx="324">
                  <c:v>2.3900000000000018E-2</c:v>
                </c:pt>
                <c:pt idx="325">
                  <c:v>2.3900000000000018E-2</c:v>
                </c:pt>
                <c:pt idx="326">
                  <c:v>2.3900000000000018E-2</c:v>
                </c:pt>
                <c:pt idx="327">
                  <c:v>2.3900000000000018E-2</c:v>
                </c:pt>
                <c:pt idx="328">
                  <c:v>2.3900000000000018E-2</c:v>
                </c:pt>
                <c:pt idx="329">
                  <c:v>2.3900000000000018E-2</c:v>
                </c:pt>
                <c:pt idx="330">
                  <c:v>2.3900000000000018E-2</c:v>
                </c:pt>
                <c:pt idx="331">
                  <c:v>2.3900000000000018E-2</c:v>
                </c:pt>
                <c:pt idx="332">
                  <c:v>2.3900000000000018E-2</c:v>
                </c:pt>
                <c:pt idx="333">
                  <c:v>2.3900000000000018E-2</c:v>
                </c:pt>
                <c:pt idx="334">
                  <c:v>2.3900000000000018E-2</c:v>
                </c:pt>
                <c:pt idx="335">
                  <c:v>2.3900000000000018E-2</c:v>
                </c:pt>
                <c:pt idx="336">
                  <c:v>2.3900000000000018E-2</c:v>
                </c:pt>
                <c:pt idx="337">
                  <c:v>2.3900000000000018E-2</c:v>
                </c:pt>
                <c:pt idx="338">
                  <c:v>2.3900000000000018E-2</c:v>
                </c:pt>
                <c:pt idx="339">
                  <c:v>2.3900000000000018E-2</c:v>
                </c:pt>
                <c:pt idx="340">
                  <c:v>2.3900000000000018E-2</c:v>
                </c:pt>
                <c:pt idx="341">
                  <c:v>2.3900000000000018E-2</c:v>
                </c:pt>
                <c:pt idx="342">
                  <c:v>2.3900000000000018E-2</c:v>
                </c:pt>
                <c:pt idx="343">
                  <c:v>2.3900000000000018E-2</c:v>
                </c:pt>
                <c:pt idx="344">
                  <c:v>2.3900000000000018E-2</c:v>
                </c:pt>
                <c:pt idx="345">
                  <c:v>2.3900000000000018E-2</c:v>
                </c:pt>
                <c:pt idx="346">
                  <c:v>2.3900000000000018E-2</c:v>
                </c:pt>
                <c:pt idx="347">
                  <c:v>2.3900000000000018E-2</c:v>
                </c:pt>
                <c:pt idx="348">
                  <c:v>2.3900000000000018E-2</c:v>
                </c:pt>
                <c:pt idx="349">
                  <c:v>2.3900000000000018E-2</c:v>
                </c:pt>
                <c:pt idx="350">
                  <c:v>2.3900000000000018E-2</c:v>
                </c:pt>
                <c:pt idx="351">
                  <c:v>2.3900000000000018E-2</c:v>
                </c:pt>
                <c:pt idx="352">
                  <c:v>2.3900000000000018E-2</c:v>
                </c:pt>
                <c:pt idx="353">
                  <c:v>2.3900000000000018E-2</c:v>
                </c:pt>
                <c:pt idx="354">
                  <c:v>2.3900000000000018E-2</c:v>
                </c:pt>
                <c:pt idx="355">
                  <c:v>2.3900000000000018E-2</c:v>
                </c:pt>
                <c:pt idx="356">
                  <c:v>2.3900000000000018E-2</c:v>
                </c:pt>
                <c:pt idx="357">
                  <c:v>2.3900000000000018E-2</c:v>
                </c:pt>
                <c:pt idx="358">
                  <c:v>2.3780500000000017E-2</c:v>
                </c:pt>
                <c:pt idx="359">
                  <c:v>2.3661000000000019E-2</c:v>
                </c:pt>
                <c:pt idx="360">
                  <c:v>2.3541500000000017E-2</c:v>
                </c:pt>
                <c:pt idx="361">
                  <c:v>2.3422000000000019E-2</c:v>
                </c:pt>
                <c:pt idx="362">
                  <c:v>2.3302500000000018E-2</c:v>
                </c:pt>
                <c:pt idx="363">
                  <c:v>2.318300000000002E-2</c:v>
                </c:pt>
                <c:pt idx="364">
                  <c:v>2.3063500000000018E-2</c:v>
                </c:pt>
                <c:pt idx="365">
                  <c:v>2.294400000000002E-2</c:v>
                </c:pt>
                <c:pt idx="366">
                  <c:v>2.2824500000000018E-2</c:v>
                </c:pt>
                <c:pt idx="367">
                  <c:v>2.2705000000000017E-2</c:v>
                </c:pt>
                <c:pt idx="368">
                  <c:v>2.2585500000000019E-2</c:v>
                </c:pt>
                <c:pt idx="369">
                  <c:v>2.2466000000000017E-2</c:v>
                </c:pt>
                <c:pt idx="370">
                  <c:v>2.2346500000000019E-2</c:v>
                </c:pt>
                <c:pt idx="371">
                  <c:v>2.2227000000000018E-2</c:v>
                </c:pt>
                <c:pt idx="372">
                  <c:v>2.2107500000000019E-2</c:v>
                </c:pt>
                <c:pt idx="373">
                  <c:v>2.1988000000000018E-2</c:v>
                </c:pt>
                <c:pt idx="374">
                  <c:v>2.186850000000002E-2</c:v>
                </c:pt>
                <c:pt idx="375">
                  <c:v>2.1749000000000018E-2</c:v>
                </c:pt>
                <c:pt idx="376">
                  <c:v>2.1629500000000017E-2</c:v>
                </c:pt>
                <c:pt idx="377">
                  <c:v>2.1510000000000019E-2</c:v>
                </c:pt>
                <c:pt idx="378">
                  <c:v>2.1390500000000017E-2</c:v>
                </c:pt>
                <c:pt idx="379">
                  <c:v>2.1271000000000019E-2</c:v>
                </c:pt>
                <c:pt idx="380">
                  <c:v>2.1151500000000018E-2</c:v>
                </c:pt>
                <c:pt idx="381">
                  <c:v>2.1032000000000016E-2</c:v>
                </c:pt>
                <c:pt idx="382">
                  <c:v>2.0912500000000018E-2</c:v>
                </c:pt>
                <c:pt idx="383">
                  <c:v>2.0793000000000016E-2</c:v>
                </c:pt>
                <c:pt idx="384">
                  <c:v>2.0673500000000018E-2</c:v>
                </c:pt>
                <c:pt idx="385">
                  <c:v>2.0554000000000017E-2</c:v>
                </c:pt>
                <c:pt idx="386">
                  <c:v>2.0434500000000019E-2</c:v>
                </c:pt>
                <c:pt idx="387">
                  <c:v>2.0315000000000017E-2</c:v>
                </c:pt>
                <c:pt idx="388">
                  <c:v>2.0195500000000016E-2</c:v>
                </c:pt>
                <c:pt idx="389">
                  <c:v>2.0076000000000017E-2</c:v>
                </c:pt>
                <c:pt idx="390">
                  <c:v>1.9956500000000016E-2</c:v>
                </c:pt>
                <c:pt idx="391">
                  <c:v>1.9837000000000018E-2</c:v>
                </c:pt>
                <c:pt idx="392">
                  <c:v>1.9717500000000016E-2</c:v>
                </c:pt>
                <c:pt idx="393">
                  <c:v>1.9598000000000018E-2</c:v>
                </c:pt>
                <c:pt idx="394">
                  <c:v>1.9478500000000017E-2</c:v>
                </c:pt>
                <c:pt idx="395">
                  <c:v>1.9359000000000015E-2</c:v>
                </c:pt>
                <c:pt idx="396">
                  <c:v>1.9239500000000017E-2</c:v>
                </c:pt>
                <c:pt idx="397">
                  <c:v>1.9120000000000015E-2</c:v>
                </c:pt>
                <c:pt idx="398">
                  <c:v>1.9000500000000017E-2</c:v>
                </c:pt>
                <c:pt idx="399">
                  <c:v>1.8881000000000016E-2</c:v>
                </c:pt>
                <c:pt idx="400">
                  <c:v>1.8761500000000014E-2</c:v>
                </c:pt>
                <c:pt idx="401">
                  <c:v>1.8642000000000016E-2</c:v>
                </c:pt>
                <c:pt idx="402">
                  <c:v>1.8522500000000015E-2</c:v>
                </c:pt>
                <c:pt idx="403">
                  <c:v>1.8403000000000017E-2</c:v>
                </c:pt>
                <c:pt idx="404">
                  <c:v>1.8283500000000015E-2</c:v>
                </c:pt>
                <c:pt idx="405">
                  <c:v>1.8164000000000013E-2</c:v>
                </c:pt>
                <c:pt idx="406">
                  <c:v>1.8044500000000015E-2</c:v>
                </c:pt>
                <c:pt idx="407">
                  <c:v>1.7925000000000017E-2</c:v>
                </c:pt>
                <c:pt idx="408">
                  <c:v>1.7805500000000016E-2</c:v>
                </c:pt>
                <c:pt idx="409">
                  <c:v>1.7686000000000014E-2</c:v>
                </c:pt>
                <c:pt idx="410">
                  <c:v>1.7566500000000016E-2</c:v>
                </c:pt>
                <c:pt idx="411">
                  <c:v>1.7447000000000015E-2</c:v>
                </c:pt>
                <c:pt idx="412">
                  <c:v>1.7327500000000017E-2</c:v>
                </c:pt>
                <c:pt idx="413">
                  <c:v>1.7208000000000015E-2</c:v>
                </c:pt>
                <c:pt idx="414">
                  <c:v>1.7088500000000013E-2</c:v>
                </c:pt>
                <c:pt idx="415">
                  <c:v>1.6969000000000015E-2</c:v>
                </c:pt>
                <c:pt idx="416">
                  <c:v>1.6849500000000014E-2</c:v>
                </c:pt>
                <c:pt idx="417">
                  <c:v>1.6730000000000016E-2</c:v>
                </c:pt>
                <c:pt idx="418">
                  <c:v>1.6610500000000014E-2</c:v>
                </c:pt>
                <c:pt idx="419">
                  <c:v>1.6491000000000013E-2</c:v>
                </c:pt>
                <c:pt idx="420">
                  <c:v>1.6371500000000015E-2</c:v>
                </c:pt>
                <c:pt idx="421">
                  <c:v>1.6252000000000013E-2</c:v>
                </c:pt>
                <c:pt idx="422">
                  <c:v>1.6132500000000015E-2</c:v>
                </c:pt>
                <c:pt idx="423">
                  <c:v>1.6013000000000013E-2</c:v>
                </c:pt>
                <c:pt idx="424">
                  <c:v>1.5893500000000012E-2</c:v>
                </c:pt>
                <c:pt idx="425">
                  <c:v>1.5774000000000014E-2</c:v>
                </c:pt>
                <c:pt idx="426">
                  <c:v>1.5654500000000016E-2</c:v>
                </c:pt>
                <c:pt idx="427">
                  <c:v>1.5535000000000014E-2</c:v>
                </c:pt>
                <c:pt idx="428">
                  <c:v>1.5415500000000013E-2</c:v>
                </c:pt>
                <c:pt idx="429">
                  <c:v>1.5296000000000013E-2</c:v>
                </c:pt>
                <c:pt idx="430">
                  <c:v>1.5176500000000013E-2</c:v>
                </c:pt>
                <c:pt idx="431">
                  <c:v>1.5057000000000013E-2</c:v>
                </c:pt>
                <c:pt idx="432">
                  <c:v>1.4937500000000013E-2</c:v>
                </c:pt>
                <c:pt idx="433">
                  <c:v>1.4818000000000013E-2</c:v>
                </c:pt>
                <c:pt idx="434">
                  <c:v>1.4698500000000012E-2</c:v>
                </c:pt>
                <c:pt idx="435">
                  <c:v>1.4579000000000012E-2</c:v>
                </c:pt>
                <c:pt idx="436">
                  <c:v>1.4459500000000012E-2</c:v>
                </c:pt>
                <c:pt idx="437">
                  <c:v>1.4340000000000012E-2</c:v>
                </c:pt>
                <c:pt idx="438">
                  <c:v>1.4220500000000013E-2</c:v>
                </c:pt>
                <c:pt idx="439">
                  <c:v>1.4101000000000011E-2</c:v>
                </c:pt>
                <c:pt idx="440">
                  <c:v>1.3981500000000011E-2</c:v>
                </c:pt>
                <c:pt idx="441">
                  <c:v>1.3862000000000011E-2</c:v>
                </c:pt>
                <c:pt idx="442">
                  <c:v>1.3742500000000012E-2</c:v>
                </c:pt>
                <c:pt idx="443">
                  <c:v>1.3623000000000012E-2</c:v>
                </c:pt>
                <c:pt idx="444">
                  <c:v>1.3503500000000012E-2</c:v>
                </c:pt>
                <c:pt idx="445">
                  <c:v>1.338400000000001E-2</c:v>
                </c:pt>
                <c:pt idx="446">
                  <c:v>1.3264500000000011E-2</c:v>
                </c:pt>
                <c:pt idx="447">
                  <c:v>1.3145000000000011E-2</c:v>
                </c:pt>
                <c:pt idx="448">
                  <c:v>1.3025500000000011E-2</c:v>
                </c:pt>
                <c:pt idx="449">
                  <c:v>1.2906000000000011E-2</c:v>
                </c:pt>
                <c:pt idx="450">
                  <c:v>1.2786500000000011E-2</c:v>
                </c:pt>
                <c:pt idx="451">
                  <c:v>1.266700000000001E-2</c:v>
                </c:pt>
                <c:pt idx="452">
                  <c:v>1.254750000000001E-2</c:v>
                </c:pt>
                <c:pt idx="453">
                  <c:v>1.242800000000001E-2</c:v>
                </c:pt>
                <c:pt idx="454">
                  <c:v>1.230850000000001E-2</c:v>
                </c:pt>
                <c:pt idx="455">
                  <c:v>1.2189000000000011E-2</c:v>
                </c:pt>
                <c:pt idx="456">
                  <c:v>1.2069500000000011E-2</c:v>
                </c:pt>
                <c:pt idx="457">
                  <c:v>1.1950000000000009E-2</c:v>
                </c:pt>
                <c:pt idx="458">
                  <c:v>1.1830500000000009E-2</c:v>
                </c:pt>
                <c:pt idx="459">
                  <c:v>1.171100000000001E-2</c:v>
                </c:pt>
                <c:pt idx="460">
                  <c:v>1.159150000000001E-2</c:v>
                </c:pt>
                <c:pt idx="461">
                  <c:v>1.147200000000001E-2</c:v>
                </c:pt>
                <c:pt idx="462">
                  <c:v>1.135250000000001E-2</c:v>
                </c:pt>
                <c:pt idx="463">
                  <c:v>1.1233000000000009E-2</c:v>
                </c:pt>
                <c:pt idx="464">
                  <c:v>1.1113500000000009E-2</c:v>
                </c:pt>
                <c:pt idx="465">
                  <c:v>1.0994000000000009E-2</c:v>
                </c:pt>
                <c:pt idx="466">
                  <c:v>1.0874500000000009E-2</c:v>
                </c:pt>
                <c:pt idx="467">
                  <c:v>1.0755000000000009E-2</c:v>
                </c:pt>
                <c:pt idx="468">
                  <c:v>1.063550000000001E-2</c:v>
                </c:pt>
                <c:pt idx="469">
                  <c:v>1.0516000000000008E-2</c:v>
                </c:pt>
                <c:pt idx="470">
                  <c:v>1.0396500000000008E-2</c:v>
                </c:pt>
                <c:pt idx="471">
                  <c:v>1.0277000000000008E-2</c:v>
                </c:pt>
                <c:pt idx="472">
                  <c:v>1.0157500000000009E-2</c:v>
                </c:pt>
                <c:pt idx="473">
                  <c:v>1.0038000000000009E-2</c:v>
                </c:pt>
                <c:pt idx="474">
                  <c:v>9.9185000000000089E-3</c:v>
                </c:pt>
                <c:pt idx="475">
                  <c:v>9.7990000000000074E-3</c:v>
                </c:pt>
                <c:pt idx="476">
                  <c:v>9.6795000000000075E-3</c:v>
                </c:pt>
                <c:pt idx="477">
                  <c:v>9.5600000000000077E-3</c:v>
                </c:pt>
                <c:pt idx="478">
                  <c:v>9.4405000000000079E-3</c:v>
                </c:pt>
                <c:pt idx="479">
                  <c:v>9.3210000000000081E-3</c:v>
                </c:pt>
                <c:pt idx="480">
                  <c:v>9.2015000000000065E-3</c:v>
                </c:pt>
                <c:pt idx="481">
                  <c:v>9.0820000000000067E-3</c:v>
                </c:pt>
                <c:pt idx="482">
                  <c:v>8.9625000000000069E-3</c:v>
                </c:pt>
                <c:pt idx="483">
                  <c:v>8.8430000000000071E-3</c:v>
                </c:pt>
                <c:pt idx="484">
                  <c:v>8.7235000000000073E-3</c:v>
                </c:pt>
                <c:pt idx="485">
                  <c:v>8.6040000000000075E-3</c:v>
                </c:pt>
                <c:pt idx="486">
                  <c:v>8.4845000000000059E-3</c:v>
                </c:pt>
                <c:pt idx="487">
                  <c:v>8.3650000000000061E-3</c:v>
                </c:pt>
                <c:pt idx="488">
                  <c:v>8.2455000000000063E-3</c:v>
                </c:pt>
                <c:pt idx="489">
                  <c:v>8.1260000000000047E-3</c:v>
                </c:pt>
                <c:pt idx="490">
                  <c:v>8.0065000000000067E-3</c:v>
                </c:pt>
                <c:pt idx="491">
                  <c:v>7.8870000000000051E-3</c:v>
                </c:pt>
                <c:pt idx="492">
                  <c:v>7.767500000000007E-3</c:v>
                </c:pt>
                <c:pt idx="493">
                  <c:v>7.6480000000000055E-3</c:v>
                </c:pt>
                <c:pt idx="494">
                  <c:v>7.5285000000000074E-3</c:v>
                </c:pt>
                <c:pt idx="495">
                  <c:v>7.4090000000000059E-3</c:v>
                </c:pt>
                <c:pt idx="496">
                  <c:v>7.2895000000000043E-3</c:v>
                </c:pt>
                <c:pt idx="497">
                  <c:v>7.1700000000000062E-3</c:v>
                </c:pt>
                <c:pt idx="498">
                  <c:v>7.0505000000000047E-3</c:v>
                </c:pt>
                <c:pt idx="499">
                  <c:v>6.9310000000000066E-3</c:v>
                </c:pt>
                <c:pt idx="500">
                  <c:v>6.8115000000000051E-3</c:v>
                </c:pt>
                <c:pt idx="501">
                  <c:v>6.6920000000000035E-3</c:v>
                </c:pt>
                <c:pt idx="502">
                  <c:v>6.5725000000000054E-3</c:v>
                </c:pt>
                <c:pt idx="503">
                  <c:v>6.4530000000000039E-3</c:v>
                </c:pt>
                <c:pt idx="504">
                  <c:v>6.3335000000000058E-3</c:v>
                </c:pt>
                <c:pt idx="505">
                  <c:v>6.2140000000000042E-3</c:v>
                </c:pt>
                <c:pt idx="506">
                  <c:v>6.0945000000000062E-3</c:v>
                </c:pt>
                <c:pt idx="507">
                  <c:v>5.9750000000000046E-3</c:v>
                </c:pt>
                <c:pt idx="508">
                  <c:v>5.8555000000000031E-3</c:v>
                </c:pt>
                <c:pt idx="509">
                  <c:v>5.736000000000005E-3</c:v>
                </c:pt>
                <c:pt idx="510">
                  <c:v>5.6165000000000034E-3</c:v>
                </c:pt>
                <c:pt idx="511">
                  <c:v>5.4970000000000054E-3</c:v>
                </c:pt>
                <c:pt idx="512">
                  <c:v>5.3775000000000038E-3</c:v>
                </c:pt>
                <c:pt idx="513">
                  <c:v>5.2580000000000023E-3</c:v>
                </c:pt>
                <c:pt idx="514">
                  <c:v>5.1385000000000042E-3</c:v>
                </c:pt>
                <c:pt idx="515">
                  <c:v>5.0190000000000026E-3</c:v>
                </c:pt>
                <c:pt idx="516">
                  <c:v>4.8995000000000045E-3</c:v>
                </c:pt>
                <c:pt idx="517">
                  <c:v>4.780000000000003E-3</c:v>
                </c:pt>
                <c:pt idx="518">
                  <c:v>4.6605000000000014E-3</c:v>
                </c:pt>
                <c:pt idx="519">
                  <c:v>4.5410000000000034E-3</c:v>
                </c:pt>
                <c:pt idx="520">
                  <c:v>4.4215000000000018E-3</c:v>
                </c:pt>
                <c:pt idx="521">
                  <c:v>4.3020000000000037E-3</c:v>
                </c:pt>
                <c:pt idx="522">
                  <c:v>4.1825000000000022E-3</c:v>
                </c:pt>
                <c:pt idx="523">
                  <c:v>4.0630000000000041E-3</c:v>
                </c:pt>
                <c:pt idx="524">
                  <c:v>3.9435000000000026E-3</c:v>
                </c:pt>
                <c:pt idx="525">
                  <c:v>3.824000000000001E-3</c:v>
                </c:pt>
                <c:pt idx="526">
                  <c:v>3.7045000000000029E-3</c:v>
                </c:pt>
                <c:pt idx="527">
                  <c:v>3.5850000000000014E-3</c:v>
                </c:pt>
                <c:pt idx="528">
                  <c:v>3.4655000000000033E-3</c:v>
                </c:pt>
                <c:pt idx="529">
                  <c:v>3.3460000000000018E-3</c:v>
                </c:pt>
                <c:pt idx="530">
                  <c:v>3.2265000000000002E-3</c:v>
                </c:pt>
                <c:pt idx="531">
                  <c:v>3.1070000000000021E-3</c:v>
                </c:pt>
                <c:pt idx="532">
                  <c:v>2.9875000000000006E-3</c:v>
                </c:pt>
                <c:pt idx="533">
                  <c:v>2.8680000000000025E-3</c:v>
                </c:pt>
                <c:pt idx="534">
                  <c:v>2.7485000000000009E-3</c:v>
                </c:pt>
                <c:pt idx="535">
                  <c:v>2.6290000000000029E-3</c:v>
                </c:pt>
                <c:pt idx="536">
                  <c:v>2.5095000000000013E-3</c:v>
                </c:pt>
                <c:pt idx="537">
                  <c:v>2.3899999999999998E-3</c:v>
                </c:pt>
                <c:pt idx="538">
                  <c:v>2.2705000000000017E-3</c:v>
                </c:pt>
                <c:pt idx="539">
                  <c:v>2.1510000000000001E-3</c:v>
                </c:pt>
                <c:pt idx="540">
                  <c:v>2.0315000000000021E-3</c:v>
                </c:pt>
                <c:pt idx="541">
                  <c:v>1.9120000000000005E-3</c:v>
                </c:pt>
                <c:pt idx="542">
                  <c:v>1.792499999999999E-3</c:v>
                </c:pt>
                <c:pt idx="543">
                  <c:v>1.6730000000000009E-3</c:v>
                </c:pt>
                <c:pt idx="544">
                  <c:v>1.5534999999999993E-3</c:v>
                </c:pt>
                <c:pt idx="545">
                  <c:v>1.4340000000000012E-3</c:v>
                </c:pt>
                <c:pt idx="546">
                  <c:v>1.3144999999999997E-3</c:v>
                </c:pt>
                <c:pt idx="547">
                  <c:v>1.1950000000000016E-3</c:v>
                </c:pt>
                <c:pt idx="548">
                  <c:v>1.0755000000000001E-3</c:v>
                </c:pt>
                <c:pt idx="549">
                  <c:v>9.5599999999999852E-4</c:v>
                </c:pt>
                <c:pt idx="550">
                  <c:v>8.3650000000000044E-4</c:v>
                </c:pt>
                <c:pt idx="551">
                  <c:v>7.1699999999999889E-4</c:v>
                </c:pt>
                <c:pt idx="552">
                  <c:v>5.9750000000000081E-4</c:v>
                </c:pt>
                <c:pt idx="553">
                  <c:v>4.7799999999999926E-4</c:v>
                </c:pt>
                <c:pt idx="554">
                  <c:v>3.5849999999999771E-4</c:v>
                </c:pt>
                <c:pt idx="555">
                  <c:v>2.3899999999999963E-4</c:v>
                </c:pt>
                <c:pt idx="556">
                  <c:v>1.1949999999999808E-4</c:v>
                </c:pt>
                <c:pt idx="557">
                  <c:v>0</c:v>
                </c:pt>
              </c:numCache>
            </c:numRef>
          </c:yVal>
          <c:smooth val="1"/>
        </c:ser>
        <c:ser>
          <c:idx val="1"/>
          <c:order val="1"/>
          <c:spPr>
            <a:ln w="25400" cap="rnd">
              <a:solidFill>
                <a:srgbClr val="7030A0"/>
              </a:solidFill>
              <a:round/>
            </a:ln>
            <a:effectLst/>
          </c:spPr>
          <c:marker>
            <c:symbol val="none"/>
          </c:marker>
          <c:xVal>
            <c:strRef>
              <c:f>Sheet2!$N:$N</c:f>
              <c:strCache>
                <c:ptCount val="846"/>
                <c:pt idx="0">
                  <c:v>hensu</c:v>
                </c:pt>
                <c:pt idx="1">
                  <c:v>0.01</c:v>
                </c:pt>
                <c:pt idx="2">
                  <c:v>0.02</c:v>
                </c:pt>
                <c:pt idx="3">
                  <c:v>0.03</c:v>
                </c:pt>
                <c:pt idx="4">
                  <c:v>0.04</c:v>
                </c:pt>
                <c:pt idx="5">
                  <c:v>0.05</c:v>
                </c:pt>
                <c:pt idx="6">
                  <c:v>0.06</c:v>
                </c:pt>
                <c:pt idx="7">
                  <c:v>0.07</c:v>
                </c:pt>
                <c:pt idx="8">
                  <c:v>0.08</c:v>
                </c:pt>
                <c:pt idx="9">
                  <c:v>0.09</c:v>
                </c:pt>
                <c:pt idx="10">
                  <c:v>0.1</c:v>
                </c:pt>
                <c:pt idx="11">
                  <c:v>0.11</c:v>
                </c:pt>
                <c:pt idx="12">
                  <c:v>0.12</c:v>
                </c:pt>
                <c:pt idx="13">
                  <c:v>0.13</c:v>
                </c:pt>
                <c:pt idx="14">
                  <c:v>0.14</c:v>
                </c:pt>
                <c:pt idx="15">
                  <c:v>0.15</c:v>
                </c:pt>
                <c:pt idx="16">
                  <c:v>0.16</c:v>
                </c:pt>
                <c:pt idx="17">
                  <c:v>0.17</c:v>
                </c:pt>
                <c:pt idx="18">
                  <c:v>0.18</c:v>
                </c:pt>
                <c:pt idx="19">
                  <c:v>0.19</c:v>
                </c:pt>
                <c:pt idx="20">
                  <c:v>0.2</c:v>
                </c:pt>
                <c:pt idx="21">
                  <c:v>0.21</c:v>
                </c:pt>
                <c:pt idx="22">
                  <c:v>0.22</c:v>
                </c:pt>
                <c:pt idx="23">
                  <c:v>0.23</c:v>
                </c:pt>
                <c:pt idx="24">
                  <c:v>0.24</c:v>
                </c:pt>
                <c:pt idx="25">
                  <c:v>0.25</c:v>
                </c:pt>
                <c:pt idx="26">
                  <c:v>0.26</c:v>
                </c:pt>
                <c:pt idx="27">
                  <c:v>0.27</c:v>
                </c:pt>
                <c:pt idx="28">
                  <c:v>0.28</c:v>
                </c:pt>
                <c:pt idx="29">
                  <c:v>0.29</c:v>
                </c:pt>
                <c:pt idx="30">
                  <c:v>0.3</c:v>
                </c:pt>
                <c:pt idx="31">
                  <c:v>0.31</c:v>
                </c:pt>
                <c:pt idx="32">
                  <c:v>0.32</c:v>
                </c:pt>
                <c:pt idx="33">
                  <c:v>0.33</c:v>
                </c:pt>
                <c:pt idx="34">
                  <c:v>0.34</c:v>
                </c:pt>
                <c:pt idx="35">
                  <c:v>0.35</c:v>
                </c:pt>
                <c:pt idx="36">
                  <c:v>0.36</c:v>
                </c:pt>
                <c:pt idx="37">
                  <c:v>0.37</c:v>
                </c:pt>
                <c:pt idx="38">
                  <c:v>0.38</c:v>
                </c:pt>
                <c:pt idx="39">
                  <c:v>0.39</c:v>
                </c:pt>
                <c:pt idx="40">
                  <c:v>0.4</c:v>
                </c:pt>
                <c:pt idx="41">
                  <c:v>0.41</c:v>
                </c:pt>
                <c:pt idx="42">
                  <c:v>0.42</c:v>
                </c:pt>
                <c:pt idx="43">
                  <c:v>0.43</c:v>
                </c:pt>
                <c:pt idx="44">
                  <c:v>0.44</c:v>
                </c:pt>
                <c:pt idx="45">
                  <c:v>0.45</c:v>
                </c:pt>
                <c:pt idx="46">
                  <c:v>0.46</c:v>
                </c:pt>
                <c:pt idx="47">
                  <c:v>0.47</c:v>
                </c:pt>
                <c:pt idx="48">
                  <c:v>0.48</c:v>
                </c:pt>
                <c:pt idx="49">
                  <c:v>0.49</c:v>
                </c:pt>
                <c:pt idx="50">
                  <c:v>0.5</c:v>
                </c:pt>
                <c:pt idx="51">
                  <c:v>0.51</c:v>
                </c:pt>
                <c:pt idx="52">
                  <c:v>0.52</c:v>
                </c:pt>
                <c:pt idx="53">
                  <c:v>0.53</c:v>
                </c:pt>
                <c:pt idx="54">
                  <c:v>0.54</c:v>
                </c:pt>
                <c:pt idx="55">
                  <c:v>0.55</c:v>
                </c:pt>
                <c:pt idx="56">
                  <c:v>0.56</c:v>
                </c:pt>
                <c:pt idx="57">
                  <c:v>0.57</c:v>
                </c:pt>
                <c:pt idx="58">
                  <c:v>0.58</c:v>
                </c:pt>
                <c:pt idx="59">
                  <c:v>0.59</c:v>
                </c:pt>
                <c:pt idx="60">
                  <c:v>0.6</c:v>
                </c:pt>
                <c:pt idx="61">
                  <c:v>0.61</c:v>
                </c:pt>
                <c:pt idx="62">
                  <c:v>0.62</c:v>
                </c:pt>
                <c:pt idx="63">
                  <c:v>0.63</c:v>
                </c:pt>
                <c:pt idx="64">
                  <c:v>0.64</c:v>
                </c:pt>
                <c:pt idx="65">
                  <c:v>0.65</c:v>
                </c:pt>
                <c:pt idx="66">
                  <c:v>0.66</c:v>
                </c:pt>
                <c:pt idx="67">
                  <c:v>0.67</c:v>
                </c:pt>
                <c:pt idx="68">
                  <c:v>0.68</c:v>
                </c:pt>
                <c:pt idx="69">
                  <c:v>0.69</c:v>
                </c:pt>
                <c:pt idx="70">
                  <c:v>0.7</c:v>
                </c:pt>
                <c:pt idx="71">
                  <c:v>0.71</c:v>
                </c:pt>
                <c:pt idx="72">
                  <c:v>0.72</c:v>
                </c:pt>
                <c:pt idx="73">
                  <c:v>0.73</c:v>
                </c:pt>
                <c:pt idx="74">
                  <c:v>0.74</c:v>
                </c:pt>
                <c:pt idx="75">
                  <c:v>0.75</c:v>
                </c:pt>
                <c:pt idx="76">
                  <c:v>0.76</c:v>
                </c:pt>
                <c:pt idx="77">
                  <c:v>0.77</c:v>
                </c:pt>
                <c:pt idx="78">
                  <c:v>0.78</c:v>
                </c:pt>
                <c:pt idx="79">
                  <c:v>0.79</c:v>
                </c:pt>
                <c:pt idx="80">
                  <c:v>0.8</c:v>
                </c:pt>
                <c:pt idx="81">
                  <c:v>0.81</c:v>
                </c:pt>
                <c:pt idx="82">
                  <c:v>0.82</c:v>
                </c:pt>
                <c:pt idx="83">
                  <c:v>0.83</c:v>
                </c:pt>
                <c:pt idx="84">
                  <c:v>0.84</c:v>
                </c:pt>
                <c:pt idx="85">
                  <c:v>0.85</c:v>
                </c:pt>
                <c:pt idx="86">
                  <c:v>0.86</c:v>
                </c:pt>
                <c:pt idx="87">
                  <c:v>0.87</c:v>
                </c:pt>
                <c:pt idx="88">
                  <c:v>0.88</c:v>
                </c:pt>
                <c:pt idx="89">
                  <c:v>0.89</c:v>
                </c:pt>
                <c:pt idx="90">
                  <c:v>0.9</c:v>
                </c:pt>
                <c:pt idx="91">
                  <c:v>0.91</c:v>
                </c:pt>
                <c:pt idx="92">
                  <c:v>0.92</c:v>
                </c:pt>
                <c:pt idx="93">
                  <c:v>0.93</c:v>
                </c:pt>
                <c:pt idx="94">
                  <c:v>0.94</c:v>
                </c:pt>
                <c:pt idx="95">
                  <c:v>0.95</c:v>
                </c:pt>
                <c:pt idx="96">
                  <c:v>0.96</c:v>
                </c:pt>
                <c:pt idx="97">
                  <c:v>0.97</c:v>
                </c:pt>
                <c:pt idx="98">
                  <c:v>0.98</c:v>
                </c:pt>
                <c:pt idx="99">
                  <c:v>0.99</c:v>
                </c:pt>
                <c:pt idx="100">
                  <c:v>1</c:v>
                </c:pt>
                <c:pt idx="101">
                  <c:v>1.01</c:v>
                </c:pt>
                <c:pt idx="102">
                  <c:v>1.02</c:v>
                </c:pt>
                <c:pt idx="103">
                  <c:v>1.03</c:v>
                </c:pt>
                <c:pt idx="104">
                  <c:v>1.04</c:v>
                </c:pt>
                <c:pt idx="105">
                  <c:v>1.05</c:v>
                </c:pt>
                <c:pt idx="106">
                  <c:v>1.06</c:v>
                </c:pt>
                <c:pt idx="107">
                  <c:v>1.07</c:v>
                </c:pt>
                <c:pt idx="108">
                  <c:v>1.08</c:v>
                </c:pt>
                <c:pt idx="109">
                  <c:v>1.09</c:v>
                </c:pt>
                <c:pt idx="110">
                  <c:v>1.1</c:v>
                </c:pt>
                <c:pt idx="111">
                  <c:v>1.11</c:v>
                </c:pt>
                <c:pt idx="112">
                  <c:v>1.12</c:v>
                </c:pt>
                <c:pt idx="113">
                  <c:v>1.13</c:v>
                </c:pt>
                <c:pt idx="114">
                  <c:v>1.14</c:v>
                </c:pt>
                <c:pt idx="115">
                  <c:v>1.15</c:v>
                </c:pt>
                <c:pt idx="116">
                  <c:v>1.16</c:v>
                </c:pt>
                <c:pt idx="117">
                  <c:v>1.17</c:v>
                </c:pt>
                <c:pt idx="118">
                  <c:v>1.18</c:v>
                </c:pt>
                <c:pt idx="119">
                  <c:v>1.19</c:v>
                </c:pt>
                <c:pt idx="120">
                  <c:v>1.2</c:v>
                </c:pt>
                <c:pt idx="121">
                  <c:v>1.21</c:v>
                </c:pt>
                <c:pt idx="122">
                  <c:v>1.22</c:v>
                </c:pt>
                <c:pt idx="123">
                  <c:v>1.23</c:v>
                </c:pt>
                <c:pt idx="124">
                  <c:v>1.24</c:v>
                </c:pt>
                <c:pt idx="125">
                  <c:v>1.25</c:v>
                </c:pt>
                <c:pt idx="126">
                  <c:v>1.26</c:v>
                </c:pt>
                <c:pt idx="127">
                  <c:v>1.27</c:v>
                </c:pt>
                <c:pt idx="128">
                  <c:v>1.28</c:v>
                </c:pt>
                <c:pt idx="129">
                  <c:v>1.29</c:v>
                </c:pt>
                <c:pt idx="130">
                  <c:v>1.3</c:v>
                </c:pt>
                <c:pt idx="131">
                  <c:v>1.31</c:v>
                </c:pt>
                <c:pt idx="132">
                  <c:v>1.32</c:v>
                </c:pt>
                <c:pt idx="133">
                  <c:v>1.33</c:v>
                </c:pt>
                <c:pt idx="134">
                  <c:v>1.34</c:v>
                </c:pt>
                <c:pt idx="135">
                  <c:v>1.35</c:v>
                </c:pt>
                <c:pt idx="136">
                  <c:v>1.36</c:v>
                </c:pt>
                <c:pt idx="137">
                  <c:v>1.37</c:v>
                </c:pt>
                <c:pt idx="138">
                  <c:v>1.38</c:v>
                </c:pt>
                <c:pt idx="139">
                  <c:v>1.39</c:v>
                </c:pt>
                <c:pt idx="140">
                  <c:v>1.4</c:v>
                </c:pt>
                <c:pt idx="141">
                  <c:v>1.41</c:v>
                </c:pt>
                <c:pt idx="142">
                  <c:v>1.42</c:v>
                </c:pt>
                <c:pt idx="143">
                  <c:v>1.43</c:v>
                </c:pt>
                <c:pt idx="144">
                  <c:v>1.44</c:v>
                </c:pt>
                <c:pt idx="145">
                  <c:v>1.45</c:v>
                </c:pt>
                <c:pt idx="146">
                  <c:v>1.46</c:v>
                </c:pt>
                <c:pt idx="147">
                  <c:v>1.47</c:v>
                </c:pt>
                <c:pt idx="148">
                  <c:v>1.48</c:v>
                </c:pt>
                <c:pt idx="149">
                  <c:v>1.49</c:v>
                </c:pt>
                <c:pt idx="150">
                  <c:v>1.5</c:v>
                </c:pt>
                <c:pt idx="151">
                  <c:v>1.51</c:v>
                </c:pt>
                <c:pt idx="152">
                  <c:v>1.52</c:v>
                </c:pt>
                <c:pt idx="153">
                  <c:v>1.53</c:v>
                </c:pt>
                <c:pt idx="154">
                  <c:v>1.54</c:v>
                </c:pt>
                <c:pt idx="155">
                  <c:v>1.55</c:v>
                </c:pt>
                <c:pt idx="156">
                  <c:v>1.56</c:v>
                </c:pt>
                <c:pt idx="157">
                  <c:v>1.57</c:v>
                </c:pt>
                <c:pt idx="158">
                  <c:v>1.58</c:v>
                </c:pt>
                <c:pt idx="159">
                  <c:v>1.59</c:v>
                </c:pt>
                <c:pt idx="160">
                  <c:v>1.6</c:v>
                </c:pt>
                <c:pt idx="161">
                  <c:v>1.61</c:v>
                </c:pt>
                <c:pt idx="162">
                  <c:v>1.62</c:v>
                </c:pt>
                <c:pt idx="163">
                  <c:v>1.63</c:v>
                </c:pt>
                <c:pt idx="164">
                  <c:v>1.64</c:v>
                </c:pt>
                <c:pt idx="165">
                  <c:v>1.65</c:v>
                </c:pt>
                <c:pt idx="166">
                  <c:v>1.66</c:v>
                </c:pt>
                <c:pt idx="167">
                  <c:v>1.67</c:v>
                </c:pt>
                <c:pt idx="168">
                  <c:v>1.68</c:v>
                </c:pt>
                <c:pt idx="169">
                  <c:v>1.69</c:v>
                </c:pt>
                <c:pt idx="170">
                  <c:v>1.7</c:v>
                </c:pt>
                <c:pt idx="171">
                  <c:v>1.71</c:v>
                </c:pt>
                <c:pt idx="172">
                  <c:v>1.72</c:v>
                </c:pt>
                <c:pt idx="173">
                  <c:v>1.73</c:v>
                </c:pt>
                <c:pt idx="174">
                  <c:v>1.74</c:v>
                </c:pt>
                <c:pt idx="175">
                  <c:v>1.75</c:v>
                </c:pt>
                <c:pt idx="176">
                  <c:v>1.76</c:v>
                </c:pt>
                <c:pt idx="177">
                  <c:v>1.77</c:v>
                </c:pt>
                <c:pt idx="178">
                  <c:v>1.78</c:v>
                </c:pt>
                <c:pt idx="179">
                  <c:v>1.79</c:v>
                </c:pt>
                <c:pt idx="180">
                  <c:v>1.8</c:v>
                </c:pt>
                <c:pt idx="181">
                  <c:v>1.81</c:v>
                </c:pt>
                <c:pt idx="182">
                  <c:v>1.82</c:v>
                </c:pt>
                <c:pt idx="183">
                  <c:v>1.83</c:v>
                </c:pt>
                <c:pt idx="184">
                  <c:v>1.84</c:v>
                </c:pt>
                <c:pt idx="185">
                  <c:v>1.85</c:v>
                </c:pt>
                <c:pt idx="186">
                  <c:v>1.86</c:v>
                </c:pt>
                <c:pt idx="187">
                  <c:v>1.87</c:v>
                </c:pt>
                <c:pt idx="188">
                  <c:v>1.88</c:v>
                </c:pt>
                <c:pt idx="189">
                  <c:v>1.89</c:v>
                </c:pt>
                <c:pt idx="190">
                  <c:v>1.9</c:v>
                </c:pt>
                <c:pt idx="191">
                  <c:v>1.91</c:v>
                </c:pt>
                <c:pt idx="192">
                  <c:v>1.92</c:v>
                </c:pt>
                <c:pt idx="193">
                  <c:v>1.93</c:v>
                </c:pt>
                <c:pt idx="194">
                  <c:v>1.94</c:v>
                </c:pt>
                <c:pt idx="195">
                  <c:v>1.95</c:v>
                </c:pt>
                <c:pt idx="196">
                  <c:v>1.96</c:v>
                </c:pt>
                <c:pt idx="197">
                  <c:v>1.97</c:v>
                </c:pt>
                <c:pt idx="198">
                  <c:v>1.98</c:v>
                </c:pt>
                <c:pt idx="199">
                  <c:v>1.99</c:v>
                </c:pt>
                <c:pt idx="200">
                  <c:v>2</c:v>
                </c:pt>
                <c:pt idx="201">
                  <c:v>2.01</c:v>
                </c:pt>
                <c:pt idx="202">
                  <c:v>2.02</c:v>
                </c:pt>
                <c:pt idx="203">
                  <c:v>2.03</c:v>
                </c:pt>
                <c:pt idx="204">
                  <c:v>2.04</c:v>
                </c:pt>
                <c:pt idx="205">
                  <c:v>2.05</c:v>
                </c:pt>
                <c:pt idx="206">
                  <c:v>2.06</c:v>
                </c:pt>
                <c:pt idx="207">
                  <c:v>2.07</c:v>
                </c:pt>
                <c:pt idx="208">
                  <c:v>2.08</c:v>
                </c:pt>
                <c:pt idx="209">
                  <c:v>2.09</c:v>
                </c:pt>
                <c:pt idx="210">
                  <c:v>2.1</c:v>
                </c:pt>
                <c:pt idx="211">
                  <c:v>2.11</c:v>
                </c:pt>
                <c:pt idx="212">
                  <c:v>2.12</c:v>
                </c:pt>
                <c:pt idx="213">
                  <c:v>2.13</c:v>
                </c:pt>
                <c:pt idx="214">
                  <c:v>2.14</c:v>
                </c:pt>
                <c:pt idx="215">
                  <c:v>2.15</c:v>
                </c:pt>
                <c:pt idx="216">
                  <c:v>2.16</c:v>
                </c:pt>
                <c:pt idx="217">
                  <c:v>2.17</c:v>
                </c:pt>
                <c:pt idx="218">
                  <c:v>2.18</c:v>
                </c:pt>
                <c:pt idx="219">
                  <c:v>2.19</c:v>
                </c:pt>
                <c:pt idx="220">
                  <c:v>2.2</c:v>
                </c:pt>
                <c:pt idx="221">
                  <c:v>2.21</c:v>
                </c:pt>
                <c:pt idx="222">
                  <c:v>2.22</c:v>
                </c:pt>
                <c:pt idx="223">
                  <c:v>2.23</c:v>
                </c:pt>
                <c:pt idx="224">
                  <c:v>2.24</c:v>
                </c:pt>
                <c:pt idx="225">
                  <c:v>2.25</c:v>
                </c:pt>
                <c:pt idx="226">
                  <c:v>2.26</c:v>
                </c:pt>
                <c:pt idx="227">
                  <c:v>2.27</c:v>
                </c:pt>
                <c:pt idx="228">
                  <c:v>2.28</c:v>
                </c:pt>
                <c:pt idx="229">
                  <c:v>2.29</c:v>
                </c:pt>
                <c:pt idx="230">
                  <c:v>2.3</c:v>
                </c:pt>
                <c:pt idx="231">
                  <c:v>2.31</c:v>
                </c:pt>
                <c:pt idx="232">
                  <c:v>2.32</c:v>
                </c:pt>
                <c:pt idx="233">
                  <c:v>2.33</c:v>
                </c:pt>
                <c:pt idx="234">
                  <c:v>2.34</c:v>
                </c:pt>
                <c:pt idx="235">
                  <c:v>2.35</c:v>
                </c:pt>
                <c:pt idx="236">
                  <c:v>2.36</c:v>
                </c:pt>
                <c:pt idx="237">
                  <c:v>2.37</c:v>
                </c:pt>
                <c:pt idx="238">
                  <c:v>2.38</c:v>
                </c:pt>
                <c:pt idx="239">
                  <c:v>2.39</c:v>
                </c:pt>
                <c:pt idx="240">
                  <c:v>2.4</c:v>
                </c:pt>
                <c:pt idx="241">
                  <c:v>2.41</c:v>
                </c:pt>
                <c:pt idx="242">
                  <c:v>2.42</c:v>
                </c:pt>
                <c:pt idx="243">
                  <c:v>2.43</c:v>
                </c:pt>
                <c:pt idx="244">
                  <c:v>2.44</c:v>
                </c:pt>
                <c:pt idx="245">
                  <c:v>2.45</c:v>
                </c:pt>
                <c:pt idx="246">
                  <c:v>2.46</c:v>
                </c:pt>
                <c:pt idx="247">
                  <c:v>2.47</c:v>
                </c:pt>
                <c:pt idx="248">
                  <c:v>2.48</c:v>
                </c:pt>
                <c:pt idx="249">
                  <c:v>2.49</c:v>
                </c:pt>
                <c:pt idx="250">
                  <c:v>2.5</c:v>
                </c:pt>
                <c:pt idx="251">
                  <c:v>2.51</c:v>
                </c:pt>
                <c:pt idx="252">
                  <c:v>2.52</c:v>
                </c:pt>
                <c:pt idx="253">
                  <c:v>2.53</c:v>
                </c:pt>
                <c:pt idx="254">
                  <c:v>2.54</c:v>
                </c:pt>
                <c:pt idx="255">
                  <c:v>2.55</c:v>
                </c:pt>
                <c:pt idx="256">
                  <c:v>2.56</c:v>
                </c:pt>
                <c:pt idx="257">
                  <c:v>2.57</c:v>
                </c:pt>
                <c:pt idx="258">
                  <c:v>2.58</c:v>
                </c:pt>
                <c:pt idx="259">
                  <c:v>2.59</c:v>
                </c:pt>
                <c:pt idx="260">
                  <c:v>2.6</c:v>
                </c:pt>
                <c:pt idx="261">
                  <c:v>2.61</c:v>
                </c:pt>
                <c:pt idx="262">
                  <c:v>2.62</c:v>
                </c:pt>
                <c:pt idx="263">
                  <c:v>2.63</c:v>
                </c:pt>
                <c:pt idx="264">
                  <c:v>2.64</c:v>
                </c:pt>
                <c:pt idx="265">
                  <c:v>2.65</c:v>
                </c:pt>
                <c:pt idx="266">
                  <c:v>2.66</c:v>
                </c:pt>
                <c:pt idx="267">
                  <c:v>2.67</c:v>
                </c:pt>
                <c:pt idx="268">
                  <c:v>2.68</c:v>
                </c:pt>
                <c:pt idx="269">
                  <c:v>2.69</c:v>
                </c:pt>
                <c:pt idx="270">
                  <c:v>2.7</c:v>
                </c:pt>
                <c:pt idx="271">
                  <c:v>2.71</c:v>
                </c:pt>
                <c:pt idx="272">
                  <c:v>2.72</c:v>
                </c:pt>
                <c:pt idx="273">
                  <c:v>2.73</c:v>
                </c:pt>
                <c:pt idx="274">
                  <c:v>2.74</c:v>
                </c:pt>
                <c:pt idx="275">
                  <c:v>2.75</c:v>
                </c:pt>
                <c:pt idx="276">
                  <c:v>2.76</c:v>
                </c:pt>
                <c:pt idx="277">
                  <c:v>2.77</c:v>
                </c:pt>
                <c:pt idx="278">
                  <c:v>2.78</c:v>
                </c:pt>
                <c:pt idx="279">
                  <c:v>2.79</c:v>
                </c:pt>
                <c:pt idx="280">
                  <c:v>2.8</c:v>
                </c:pt>
                <c:pt idx="281">
                  <c:v>2.81</c:v>
                </c:pt>
                <c:pt idx="282">
                  <c:v>2.82</c:v>
                </c:pt>
                <c:pt idx="283">
                  <c:v>2.83</c:v>
                </c:pt>
                <c:pt idx="284">
                  <c:v>2.84</c:v>
                </c:pt>
                <c:pt idx="285">
                  <c:v>2.85</c:v>
                </c:pt>
                <c:pt idx="286">
                  <c:v>2.86</c:v>
                </c:pt>
                <c:pt idx="287">
                  <c:v>2.87</c:v>
                </c:pt>
                <c:pt idx="288">
                  <c:v>2.88</c:v>
                </c:pt>
                <c:pt idx="289">
                  <c:v>2.89</c:v>
                </c:pt>
                <c:pt idx="290">
                  <c:v>2.9</c:v>
                </c:pt>
                <c:pt idx="291">
                  <c:v>2.91</c:v>
                </c:pt>
                <c:pt idx="292">
                  <c:v>2.92</c:v>
                </c:pt>
                <c:pt idx="293">
                  <c:v>2.93</c:v>
                </c:pt>
                <c:pt idx="294">
                  <c:v>2.94</c:v>
                </c:pt>
                <c:pt idx="295">
                  <c:v>2.95</c:v>
                </c:pt>
                <c:pt idx="296">
                  <c:v>2.96</c:v>
                </c:pt>
                <c:pt idx="297">
                  <c:v>2.97</c:v>
                </c:pt>
                <c:pt idx="298">
                  <c:v>2.98</c:v>
                </c:pt>
                <c:pt idx="299">
                  <c:v>2.99</c:v>
                </c:pt>
                <c:pt idx="300">
                  <c:v>3</c:v>
                </c:pt>
                <c:pt idx="301">
                  <c:v>3.01</c:v>
                </c:pt>
                <c:pt idx="302">
                  <c:v>3.02</c:v>
                </c:pt>
                <c:pt idx="303">
                  <c:v>3.03</c:v>
                </c:pt>
                <c:pt idx="304">
                  <c:v>3.04</c:v>
                </c:pt>
                <c:pt idx="305">
                  <c:v>3.05</c:v>
                </c:pt>
                <c:pt idx="306">
                  <c:v>3.06</c:v>
                </c:pt>
                <c:pt idx="307">
                  <c:v>3.07</c:v>
                </c:pt>
                <c:pt idx="308">
                  <c:v>3.08</c:v>
                </c:pt>
                <c:pt idx="309">
                  <c:v>3.09</c:v>
                </c:pt>
                <c:pt idx="310">
                  <c:v>3.1</c:v>
                </c:pt>
                <c:pt idx="311">
                  <c:v>3.11</c:v>
                </c:pt>
                <c:pt idx="312">
                  <c:v>3.12</c:v>
                </c:pt>
                <c:pt idx="313">
                  <c:v>3.13</c:v>
                </c:pt>
                <c:pt idx="314">
                  <c:v>3.14</c:v>
                </c:pt>
                <c:pt idx="315">
                  <c:v>3.15</c:v>
                </c:pt>
                <c:pt idx="316">
                  <c:v>3.16</c:v>
                </c:pt>
                <c:pt idx="317">
                  <c:v>3.17</c:v>
                </c:pt>
                <c:pt idx="318">
                  <c:v>3.18</c:v>
                </c:pt>
                <c:pt idx="319">
                  <c:v>3.19</c:v>
                </c:pt>
                <c:pt idx="320">
                  <c:v>3.2</c:v>
                </c:pt>
                <c:pt idx="321">
                  <c:v>3.21</c:v>
                </c:pt>
                <c:pt idx="322">
                  <c:v>3.22</c:v>
                </c:pt>
                <c:pt idx="323">
                  <c:v>3.23</c:v>
                </c:pt>
                <c:pt idx="324">
                  <c:v>3.24</c:v>
                </c:pt>
                <c:pt idx="325">
                  <c:v>3.25</c:v>
                </c:pt>
                <c:pt idx="326">
                  <c:v>3.26</c:v>
                </c:pt>
                <c:pt idx="327">
                  <c:v>3.27</c:v>
                </c:pt>
                <c:pt idx="328">
                  <c:v>3.28</c:v>
                </c:pt>
                <c:pt idx="329">
                  <c:v>3.29</c:v>
                </c:pt>
                <c:pt idx="330">
                  <c:v>3.3</c:v>
                </c:pt>
                <c:pt idx="331">
                  <c:v>3.31</c:v>
                </c:pt>
                <c:pt idx="332">
                  <c:v>3.32</c:v>
                </c:pt>
                <c:pt idx="333">
                  <c:v>3.33</c:v>
                </c:pt>
                <c:pt idx="334">
                  <c:v>3.34</c:v>
                </c:pt>
                <c:pt idx="335">
                  <c:v>3.35</c:v>
                </c:pt>
                <c:pt idx="336">
                  <c:v>3.36</c:v>
                </c:pt>
                <c:pt idx="337">
                  <c:v>3.37</c:v>
                </c:pt>
                <c:pt idx="338">
                  <c:v>3.38</c:v>
                </c:pt>
                <c:pt idx="339">
                  <c:v>3.39</c:v>
                </c:pt>
                <c:pt idx="340">
                  <c:v>3.4</c:v>
                </c:pt>
                <c:pt idx="341">
                  <c:v>3.41</c:v>
                </c:pt>
                <c:pt idx="342">
                  <c:v>3.42</c:v>
                </c:pt>
                <c:pt idx="343">
                  <c:v>3.43</c:v>
                </c:pt>
                <c:pt idx="344">
                  <c:v>3.44</c:v>
                </c:pt>
                <c:pt idx="345">
                  <c:v>3.45</c:v>
                </c:pt>
                <c:pt idx="346">
                  <c:v>3.46</c:v>
                </c:pt>
                <c:pt idx="347">
                  <c:v>3.47</c:v>
                </c:pt>
                <c:pt idx="348">
                  <c:v>3.48</c:v>
                </c:pt>
                <c:pt idx="349">
                  <c:v>3.49</c:v>
                </c:pt>
                <c:pt idx="350">
                  <c:v>3.5</c:v>
                </c:pt>
                <c:pt idx="351">
                  <c:v>3.51</c:v>
                </c:pt>
                <c:pt idx="352">
                  <c:v>3.52</c:v>
                </c:pt>
                <c:pt idx="353">
                  <c:v>3.53</c:v>
                </c:pt>
                <c:pt idx="354">
                  <c:v>3.54</c:v>
                </c:pt>
                <c:pt idx="355">
                  <c:v>3.55</c:v>
                </c:pt>
                <c:pt idx="356">
                  <c:v>3.56</c:v>
                </c:pt>
                <c:pt idx="357">
                  <c:v>3.57</c:v>
                </c:pt>
                <c:pt idx="358">
                  <c:v>3.58</c:v>
                </c:pt>
                <c:pt idx="359">
                  <c:v>3.59</c:v>
                </c:pt>
                <c:pt idx="360">
                  <c:v>3.6</c:v>
                </c:pt>
                <c:pt idx="361">
                  <c:v>3.61</c:v>
                </c:pt>
                <c:pt idx="362">
                  <c:v>3.62</c:v>
                </c:pt>
                <c:pt idx="363">
                  <c:v>3.63</c:v>
                </c:pt>
                <c:pt idx="364">
                  <c:v>3.64</c:v>
                </c:pt>
                <c:pt idx="365">
                  <c:v>3.65</c:v>
                </c:pt>
                <c:pt idx="366">
                  <c:v>3.66</c:v>
                </c:pt>
                <c:pt idx="367">
                  <c:v>3.67</c:v>
                </c:pt>
                <c:pt idx="368">
                  <c:v>3.68</c:v>
                </c:pt>
                <c:pt idx="369">
                  <c:v>3.69</c:v>
                </c:pt>
                <c:pt idx="370">
                  <c:v>3.7</c:v>
                </c:pt>
                <c:pt idx="371">
                  <c:v>3.71</c:v>
                </c:pt>
                <c:pt idx="372">
                  <c:v>3.72</c:v>
                </c:pt>
                <c:pt idx="373">
                  <c:v>3.73</c:v>
                </c:pt>
                <c:pt idx="374">
                  <c:v>3.74</c:v>
                </c:pt>
                <c:pt idx="375">
                  <c:v>3.75</c:v>
                </c:pt>
                <c:pt idx="376">
                  <c:v>3.76</c:v>
                </c:pt>
                <c:pt idx="377">
                  <c:v>3.77</c:v>
                </c:pt>
                <c:pt idx="378">
                  <c:v>3.78</c:v>
                </c:pt>
                <c:pt idx="379">
                  <c:v>3.79</c:v>
                </c:pt>
                <c:pt idx="380">
                  <c:v>3.8</c:v>
                </c:pt>
                <c:pt idx="381">
                  <c:v>3.81</c:v>
                </c:pt>
                <c:pt idx="382">
                  <c:v>3.82</c:v>
                </c:pt>
                <c:pt idx="383">
                  <c:v>3.83</c:v>
                </c:pt>
                <c:pt idx="384">
                  <c:v>3.84</c:v>
                </c:pt>
                <c:pt idx="385">
                  <c:v>3.85</c:v>
                </c:pt>
                <c:pt idx="386">
                  <c:v>3.86</c:v>
                </c:pt>
                <c:pt idx="387">
                  <c:v>3.87</c:v>
                </c:pt>
                <c:pt idx="388">
                  <c:v>3.88</c:v>
                </c:pt>
                <c:pt idx="389">
                  <c:v>3.89</c:v>
                </c:pt>
                <c:pt idx="390">
                  <c:v>3.9</c:v>
                </c:pt>
                <c:pt idx="391">
                  <c:v>3.91</c:v>
                </c:pt>
                <c:pt idx="392">
                  <c:v>3.92</c:v>
                </c:pt>
                <c:pt idx="393">
                  <c:v>3.93</c:v>
                </c:pt>
                <c:pt idx="394">
                  <c:v>3.94</c:v>
                </c:pt>
                <c:pt idx="395">
                  <c:v>3.95</c:v>
                </c:pt>
                <c:pt idx="396">
                  <c:v>3.96</c:v>
                </c:pt>
                <c:pt idx="397">
                  <c:v>3.97</c:v>
                </c:pt>
                <c:pt idx="398">
                  <c:v>3.98</c:v>
                </c:pt>
                <c:pt idx="399">
                  <c:v>3.99</c:v>
                </c:pt>
                <c:pt idx="400">
                  <c:v>4</c:v>
                </c:pt>
                <c:pt idx="401">
                  <c:v>4.01</c:v>
                </c:pt>
                <c:pt idx="402">
                  <c:v>4.02</c:v>
                </c:pt>
                <c:pt idx="403">
                  <c:v>4.03</c:v>
                </c:pt>
                <c:pt idx="404">
                  <c:v>4.04</c:v>
                </c:pt>
                <c:pt idx="405">
                  <c:v>4.05</c:v>
                </c:pt>
                <c:pt idx="406">
                  <c:v>4.06</c:v>
                </c:pt>
                <c:pt idx="407">
                  <c:v>4.07</c:v>
                </c:pt>
                <c:pt idx="408">
                  <c:v>4.08</c:v>
                </c:pt>
                <c:pt idx="409">
                  <c:v>4.09</c:v>
                </c:pt>
                <c:pt idx="410">
                  <c:v>4.1</c:v>
                </c:pt>
                <c:pt idx="411">
                  <c:v>4.11</c:v>
                </c:pt>
                <c:pt idx="412">
                  <c:v>4.12</c:v>
                </c:pt>
                <c:pt idx="413">
                  <c:v>4.13</c:v>
                </c:pt>
                <c:pt idx="414">
                  <c:v>4.14</c:v>
                </c:pt>
                <c:pt idx="415">
                  <c:v>4.15</c:v>
                </c:pt>
                <c:pt idx="416">
                  <c:v>4.16</c:v>
                </c:pt>
                <c:pt idx="417">
                  <c:v>4.17</c:v>
                </c:pt>
                <c:pt idx="418">
                  <c:v>4.18</c:v>
                </c:pt>
                <c:pt idx="419">
                  <c:v>4.19</c:v>
                </c:pt>
                <c:pt idx="420">
                  <c:v>4.2</c:v>
                </c:pt>
                <c:pt idx="421">
                  <c:v>4.21</c:v>
                </c:pt>
                <c:pt idx="422">
                  <c:v>4.22</c:v>
                </c:pt>
                <c:pt idx="423">
                  <c:v>4.23</c:v>
                </c:pt>
                <c:pt idx="424">
                  <c:v>4.24</c:v>
                </c:pt>
                <c:pt idx="425">
                  <c:v>4.25</c:v>
                </c:pt>
                <c:pt idx="426">
                  <c:v>4.26</c:v>
                </c:pt>
                <c:pt idx="427">
                  <c:v>4.27</c:v>
                </c:pt>
                <c:pt idx="428">
                  <c:v>4.28</c:v>
                </c:pt>
                <c:pt idx="429">
                  <c:v>4.29</c:v>
                </c:pt>
                <c:pt idx="430">
                  <c:v>4.3</c:v>
                </c:pt>
                <c:pt idx="431">
                  <c:v>4.31</c:v>
                </c:pt>
                <c:pt idx="432">
                  <c:v>4.32</c:v>
                </c:pt>
                <c:pt idx="433">
                  <c:v>4.33</c:v>
                </c:pt>
                <c:pt idx="434">
                  <c:v>4.34</c:v>
                </c:pt>
                <c:pt idx="435">
                  <c:v>4.35</c:v>
                </c:pt>
                <c:pt idx="436">
                  <c:v>4.36</c:v>
                </c:pt>
                <c:pt idx="437">
                  <c:v>4.37</c:v>
                </c:pt>
                <c:pt idx="438">
                  <c:v>4.38</c:v>
                </c:pt>
                <c:pt idx="439">
                  <c:v>4.39</c:v>
                </c:pt>
                <c:pt idx="440">
                  <c:v>4.4</c:v>
                </c:pt>
                <c:pt idx="441">
                  <c:v>4.41</c:v>
                </c:pt>
                <c:pt idx="442">
                  <c:v>4.42</c:v>
                </c:pt>
                <c:pt idx="443">
                  <c:v>4.43</c:v>
                </c:pt>
                <c:pt idx="444">
                  <c:v>4.44</c:v>
                </c:pt>
                <c:pt idx="445">
                  <c:v>4.45</c:v>
                </c:pt>
                <c:pt idx="446">
                  <c:v>4.46</c:v>
                </c:pt>
                <c:pt idx="447">
                  <c:v>4.47</c:v>
                </c:pt>
                <c:pt idx="448">
                  <c:v>4.48</c:v>
                </c:pt>
                <c:pt idx="449">
                  <c:v>4.49</c:v>
                </c:pt>
                <c:pt idx="450">
                  <c:v>4.5</c:v>
                </c:pt>
                <c:pt idx="451">
                  <c:v>4.51</c:v>
                </c:pt>
                <c:pt idx="452">
                  <c:v>4.52</c:v>
                </c:pt>
                <c:pt idx="453">
                  <c:v>4.53</c:v>
                </c:pt>
                <c:pt idx="454">
                  <c:v>4.54</c:v>
                </c:pt>
                <c:pt idx="455">
                  <c:v>4.55</c:v>
                </c:pt>
                <c:pt idx="456">
                  <c:v>4.56</c:v>
                </c:pt>
                <c:pt idx="457">
                  <c:v>4.57</c:v>
                </c:pt>
                <c:pt idx="458">
                  <c:v>4.58</c:v>
                </c:pt>
                <c:pt idx="459">
                  <c:v>4.59</c:v>
                </c:pt>
                <c:pt idx="460">
                  <c:v>4.6</c:v>
                </c:pt>
                <c:pt idx="461">
                  <c:v>4.61</c:v>
                </c:pt>
                <c:pt idx="462">
                  <c:v>4.62</c:v>
                </c:pt>
                <c:pt idx="463">
                  <c:v>4.63</c:v>
                </c:pt>
                <c:pt idx="464">
                  <c:v>4.64</c:v>
                </c:pt>
                <c:pt idx="465">
                  <c:v>4.65</c:v>
                </c:pt>
                <c:pt idx="466">
                  <c:v>4.66</c:v>
                </c:pt>
                <c:pt idx="467">
                  <c:v>4.67</c:v>
                </c:pt>
                <c:pt idx="468">
                  <c:v>4.68</c:v>
                </c:pt>
                <c:pt idx="469">
                  <c:v>4.69</c:v>
                </c:pt>
                <c:pt idx="470">
                  <c:v>4.7</c:v>
                </c:pt>
                <c:pt idx="471">
                  <c:v>4.71</c:v>
                </c:pt>
                <c:pt idx="472">
                  <c:v>4.72</c:v>
                </c:pt>
                <c:pt idx="473">
                  <c:v>4.73</c:v>
                </c:pt>
                <c:pt idx="474">
                  <c:v>4.74</c:v>
                </c:pt>
                <c:pt idx="475">
                  <c:v>4.75</c:v>
                </c:pt>
                <c:pt idx="476">
                  <c:v>4.76</c:v>
                </c:pt>
                <c:pt idx="477">
                  <c:v>4.77</c:v>
                </c:pt>
                <c:pt idx="478">
                  <c:v>4.78</c:v>
                </c:pt>
                <c:pt idx="479">
                  <c:v>4.79</c:v>
                </c:pt>
                <c:pt idx="480">
                  <c:v>4.8</c:v>
                </c:pt>
                <c:pt idx="481">
                  <c:v>4.81</c:v>
                </c:pt>
                <c:pt idx="482">
                  <c:v>4.82</c:v>
                </c:pt>
                <c:pt idx="483">
                  <c:v>4.83</c:v>
                </c:pt>
                <c:pt idx="484">
                  <c:v>4.84</c:v>
                </c:pt>
                <c:pt idx="485">
                  <c:v>4.85</c:v>
                </c:pt>
                <c:pt idx="486">
                  <c:v>4.86</c:v>
                </c:pt>
                <c:pt idx="487">
                  <c:v>4.87</c:v>
                </c:pt>
                <c:pt idx="488">
                  <c:v>4.88</c:v>
                </c:pt>
                <c:pt idx="489">
                  <c:v>4.89</c:v>
                </c:pt>
                <c:pt idx="490">
                  <c:v>4.9</c:v>
                </c:pt>
                <c:pt idx="491">
                  <c:v>4.91</c:v>
                </c:pt>
                <c:pt idx="492">
                  <c:v>4.92</c:v>
                </c:pt>
                <c:pt idx="493">
                  <c:v>4.93</c:v>
                </c:pt>
                <c:pt idx="494">
                  <c:v>4.94</c:v>
                </c:pt>
                <c:pt idx="495">
                  <c:v>4.95</c:v>
                </c:pt>
                <c:pt idx="496">
                  <c:v>4.96</c:v>
                </c:pt>
                <c:pt idx="497">
                  <c:v>4.97</c:v>
                </c:pt>
                <c:pt idx="498">
                  <c:v>4.98</c:v>
                </c:pt>
                <c:pt idx="499">
                  <c:v>4.99</c:v>
                </c:pt>
                <c:pt idx="500">
                  <c:v>5</c:v>
                </c:pt>
                <c:pt idx="501">
                  <c:v>5.01</c:v>
                </c:pt>
                <c:pt idx="502">
                  <c:v>5.02</c:v>
                </c:pt>
                <c:pt idx="503">
                  <c:v>5.03</c:v>
                </c:pt>
                <c:pt idx="504">
                  <c:v>5.04</c:v>
                </c:pt>
                <c:pt idx="505">
                  <c:v>5.05</c:v>
                </c:pt>
                <c:pt idx="506">
                  <c:v>5.06</c:v>
                </c:pt>
                <c:pt idx="507">
                  <c:v>5.07</c:v>
                </c:pt>
                <c:pt idx="508">
                  <c:v>5.08</c:v>
                </c:pt>
                <c:pt idx="509">
                  <c:v>5.09</c:v>
                </c:pt>
                <c:pt idx="510">
                  <c:v>5.1</c:v>
                </c:pt>
                <c:pt idx="511">
                  <c:v>5.11</c:v>
                </c:pt>
                <c:pt idx="512">
                  <c:v>5.12</c:v>
                </c:pt>
                <c:pt idx="513">
                  <c:v>5.13</c:v>
                </c:pt>
                <c:pt idx="514">
                  <c:v>5.14</c:v>
                </c:pt>
                <c:pt idx="515">
                  <c:v>5.15</c:v>
                </c:pt>
                <c:pt idx="516">
                  <c:v>5.16</c:v>
                </c:pt>
                <c:pt idx="517">
                  <c:v>5.17</c:v>
                </c:pt>
                <c:pt idx="518">
                  <c:v>5.18</c:v>
                </c:pt>
                <c:pt idx="519">
                  <c:v>5.19</c:v>
                </c:pt>
                <c:pt idx="520">
                  <c:v>5.2</c:v>
                </c:pt>
                <c:pt idx="521">
                  <c:v>5.21</c:v>
                </c:pt>
                <c:pt idx="522">
                  <c:v>5.22</c:v>
                </c:pt>
                <c:pt idx="523">
                  <c:v>5.23</c:v>
                </c:pt>
                <c:pt idx="524">
                  <c:v>5.24</c:v>
                </c:pt>
                <c:pt idx="525">
                  <c:v>5.25</c:v>
                </c:pt>
                <c:pt idx="526">
                  <c:v>5.26</c:v>
                </c:pt>
                <c:pt idx="527">
                  <c:v>5.27</c:v>
                </c:pt>
                <c:pt idx="528">
                  <c:v>5.28</c:v>
                </c:pt>
                <c:pt idx="529">
                  <c:v>5.29</c:v>
                </c:pt>
                <c:pt idx="530">
                  <c:v>5.3</c:v>
                </c:pt>
                <c:pt idx="531">
                  <c:v>5.31</c:v>
                </c:pt>
                <c:pt idx="532">
                  <c:v>5.32</c:v>
                </c:pt>
                <c:pt idx="533">
                  <c:v>5.33</c:v>
                </c:pt>
                <c:pt idx="534">
                  <c:v>5.34</c:v>
                </c:pt>
                <c:pt idx="535">
                  <c:v>5.35</c:v>
                </c:pt>
                <c:pt idx="536">
                  <c:v>5.36</c:v>
                </c:pt>
                <c:pt idx="537">
                  <c:v>5.37</c:v>
                </c:pt>
                <c:pt idx="538">
                  <c:v>5.38</c:v>
                </c:pt>
                <c:pt idx="539">
                  <c:v>5.39</c:v>
                </c:pt>
                <c:pt idx="540">
                  <c:v>5.4</c:v>
                </c:pt>
                <c:pt idx="541">
                  <c:v>5.41</c:v>
                </c:pt>
                <c:pt idx="542">
                  <c:v>5.42</c:v>
                </c:pt>
                <c:pt idx="543">
                  <c:v>5.43</c:v>
                </c:pt>
                <c:pt idx="544">
                  <c:v>5.44</c:v>
                </c:pt>
                <c:pt idx="545">
                  <c:v>5.45</c:v>
                </c:pt>
                <c:pt idx="546">
                  <c:v>5.46</c:v>
                </c:pt>
                <c:pt idx="547">
                  <c:v>5.47</c:v>
                </c:pt>
                <c:pt idx="548">
                  <c:v>5.48</c:v>
                </c:pt>
                <c:pt idx="549">
                  <c:v>5.49</c:v>
                </c:pt>
                <c:pt idx="550">
                  <c:v>5.5</c:v>
                </c:pt>
                <c:pt idx="551">
                  <c:v>5.51</c:v>
                </c:pt>
                <c:pt idx="552">
                  <c:v>5.52</c:v>
                </c:pt>
                <c:pt idx="553">
                  <c:v>5.53</c:v>
                </c:pt>
                <c:pt idx="554">
                  <c:v>5.54</c:v>
                </c:pt>
                <c:pt idx="555">
                  <c:v>5.55</c:v>
                </c:pt>
                <c:pt idx="556">
                  <c:v>5.56</c:v>
                </c:pt>
                <c:pt idx="557">
                  <c:v>5.57</c:v>
                </c:pt>
                <c:pt idx="558">
                  <c:v>5.58</c:v>
                </c:pt>
                <c:pt idx="559">
                  <c:v>5.59</c:v>
                </c:pt>
                <c:pt idx="560">
                  <c:v>5.6</c:v>
                </c:pt>
                <c:pt idx="561">
                  <c:v>5.61</c:v>
                </c:pt>
                <c:pt idx="562">
                  <c:v>5.62</c:v>
                </c:pt>
                <c:pt idx="563">
                  <c:v>5.63</c:v>
                </c:pt>
                <c:pt idx="564">
                  <c:v>5.64</c:v>
                </c:pt>
                <c:pt idx="565">
                  <c:v>5.65</c:v>
                </c:pt>
                <c:pt idx="566">
                  <c:v>5.66</c:v>
                </c:pt>
                <c:pt idx="567">
                  <c:v>5.67</c:v>
                </c:pt>
                <c:pt idx="568">
                  <c:v>5.68</c:v>
                </c:pt>
                <c:pt idx="569">
                  <c:v>5.69</c:v>
                </c:pt>
                <c:pt idx="570">
                  <c:v>5.7</c:v>
                </c:pt>
                <c:pt idx="571">
                  <c:v>5.71</c:v>
                </c:pt>
                <c:pt idx="572">
                  <c:v>5.72</c:v>
                </c:pt>
                <c:pt idx="573">
                  <c:v>5.73</c:v>
                </c:pt>
                <c:pt idx="574">
                  <c:v>5.74</c:v>
                </c:pt>
                <c:pt idx="575">
                  <c:v>5.75</c:v>
                </c:pt>
                <c:pt idx="576">
                  <c:v>5.76</c:v>
                </c:pt>
                <c:pt idx="577">
                  <c:v>5.77</c:v>
                </c:pt>
                <c:pt idx="578">
                  <c:v>5.78</c:v>
                </c:pt>
                <c:pt idx="579">
                  <c:v>5.79</c:v>
                </c:pt>
                <c:pt idx="580">
                  <c:v>5.8</c:v>
                </c:pt>
                <c:pt idx="581">
                  <c:v>5.81</c:v>
                </c:pt>
                <c:pt idx="582">
                  <c:v>5.82</c:v>
                </c:pt>
                <c:pt idx="583">
                  <c:v>5.83</c:v>
                </c:pt>
                <c:pt idx="584">
                  <c:v>5.84</c:v>
                </c:pt>
                <c:pt idx="585">
                  <c:v>5.85</c:v>
                </c:pt>
                <c:pt idx="586">
                  <c:v>5.86</c:v>
                </c:pt>
                <c:pt idx="587">
                  <c:v>5.87</c:v>
                </c:pt>
                <c:pt idx="588">
                  <c:v>5.88</c:v>
                </c:pt>
                <c:pt idx="589">
                  <c:v>5.89</c:v>
                </c:pt>
                <c:pt idx="590">
                  <c:v>5.9</c:v>
                </c:pt>
                <c:pt idx="591">
                  <c:v>5.91</c:v>
                </c:pt>
                <c:pt idx="592">
                  <c:v>5.92</c:v>
                </c:pt>
                <c:pt idx="593">
                  <c:v>5.93</c:v>
                </c:pt>
                <c:pt idx="594">
                  <c:v>5.94</c:v>
                </c:pt>
                <c:pt idx="595">
                  <c:v>5.95</c:v>
                </c:pt>
                <c:pt idx="596">
                  <c:v>5.96</c:v>
                </c:pt>
                <c:pt idx="597">
                  <c:v>5.97</c:v>
                </c:pt>
                <c:pt idx="598">
                  <c:v>5.98</c:v>
                </c:pt>
                <c:pt idx="599">
                  <c:v>5.99</c:v>
                </c:pt>
                <c:pt idx="600">
                  <c:v>6</c:v>
                </c:pt>
                <c:pt idx="601">
                  <c:v>6.01</c:v>
                </c:pt>
                <c:pt idx="602">
                  <c:v>6.02</c:v>
                </c:pt>
                <c:pt idx="603">
                  <c:v>6.03</c:v>
                </c:pt>
                <c:pt idx="604">
                  <c:v>6.04</c:v>
                </c:pt>
                <c:pt idx="605">
                  <c:v>6.05</c:v>
                </c:pt>
                <c:pt idx="606">
                  <c:v>6.06</c:v>
                </c:pt>
                <c:pt idx="607">
                  <c:v>6.07</c:v>
                </c:pt>
                <c:pt idx="608">
                  <c:v>6.08</c:v>
                </c:pt>
                <c:pt idx="609">
                  <c:v>6.09</c:v>
                </c:pt>
                <c:pt idx="610">
                  <c:v>6.1</c:v>
                </c:pt>
                <c:pt idx="611">
                  <c:v>6.11</c:v>
                </c:pt>
                <c:pt idx="612">
                  <c:v>6.12</c:v>
                </c:pt>
                <c:pt idx="613">
                  <c:v>6.13</c:v>
                </c:pt>
                <c:pt idx="614">
                  <c:v>6.14</c:v>
                </c:pt>
                <c:pt idx="615">
                  <c:v>6.15</c:v>
                </c:pt>
                <c:pt idx="616">
                  <c:v>6.16</c:v>
                </c:pt>
                <c:pt idx="617">
                  <c:v>6.17</c:v>
                </c:pt>
                <c:pt idx="618">
                  <c:v>6.18</c:v>
                </c:pt>
                <c:pt idx="619">
                  <c:v>6.19</c:v>
                </c:pt>
                <c:pt idx="620">
                  <c:v>6.2</c:v>
                </c:pt>
                <c:pt idx="621">
                  <c:v>6.21</c:v>
                </c:pt>
                <c:pt idx="622">
                  <c:v>6.22</c:v>
                </c:pt>
                <c:pt idx="623">
                  <c:v>6.23</c:v>
                </c:pt>
                <c:pt idx="624">
                  <c:v>6.24</c:v>
                </c:pt>
                <c:pt idx="625">
                  <c:v>6.25</c:v>
                </c:pt>
                <c:pt idx="626">
                  <c:v>6.26</c:v>
                </c:pt>
                <c:pt idx="627">
                  <c:v>6.27</c:v>
                </c:pt>
                <c:pt idx="628">
                  <c:v>6.28</c:v>
                </c:pt>
                <c:pt idx="629">
                  <c:v>6.29</c:v>
                </c:pt>
                <c:pt idx="630">
                  <c:v>6.3</c:v>
                </c:pt>
                <c:pt idx="631">
                  <c:v>6.31</c:v>
                </c:pt>
                <c:pt idx="632">
                  <c:v>6.32</c:v>
                </c:pt>
                <c:pt idx="633">
                  <c:v>6.33</c:v>
                </c:pt>
                <c:pt idx="634">
                  <c:v>6.34</c:v>
                </c:pt>
                <c:pt idx="635">
                  <c:v>6.35</c:v>
                </c:pt>
                <c:pt idx="636">
                  <c:v>6.36</c:v>
                </c:pt>
                <c:pt idx="637">
                  <c:v>6.37</c:v>
                </c:pt>
                <c:pt idx="638">
                  <c:v>6.38</c:v>
                </c:pt>
                <c:pt idx="639">
                  <c:v>6.39</c:v>
                </c:pt>
                <c:pt idx="640">
                  <c:v>6.4</c:v>
                </c:pt>
                <c:pt idx="641">
                  <c:v>6.41</c:v>
                </c:pt>
                <c:pt idx="642">
                  <c:v>6.42</c:v>
                </c:pt>
                <c:pt idx="643">
                  <c:v>6.43</c:v>
                </c:pt>
                <c:pt idx="644">
                  <c:v>6.44</c:v>
                </c:pt>
                <c:pt idx="645">
                  <c:v>6.45</c:v>
                </c:pt>
                <c:pt idx="646">
                  <c:v>6.46</c:v>
                </c:pt>
                <c:pt idx="647">
                  <c:v>6.47</c:v>
                </c:pt>
                <c:pt idx="648">
                  <c:v>6.48</c:v>
                </c:pt>
                <c:pt idx="649">
                  <c:v>6.49</c:v>
                </c:pt>
                <c:pt idx="650">
                  <c:v>6.5</c:v>
                </c:pt>
                <c:pt idx="651">
                  <c:v>6.51</c:v>
                </c:pt>
                <c:pt idx="652">
                  <c:v>6.52</c:v>
                </c:pt>
                <c:pt idx="653">
                  <c:v>6.53</c:v>
                </c:pt>
                <c:pt idx="654">
                  <c:v>6.54</c:v>
                </c:pt>
                <c:pt idx="655">
                  <c:v>6.55</c:v>
                </c:pt>
                <c:pt idx="656">
                  <c:v>6.56</c:v>
                </c:pt>
                <c:pt idx="657">
                  <c:v>6.57</c:v>
                </c:pt>
                <c:pt idx="658">
                  <c:v>6.58</c:v>
                </c:pt>
                <c:pt idx="659">
                  <c:v>6.59</c:v>
                </c:pt>
                <c:pt idx="660">
                  <c:v>6.6</c:v>
                </c:pt>
                <c:pt idx="661">
                  <c:v>6.61</c:v>
                </c:pt>
                <c:pt idx="662">
                  <c:v>6.62</c:v>
                </c:pt>
                <c:pt idx="663">
                  <c:v>6.63</c:v>
                </c:pt>
                <c:pt idx="664">
                  <c:v>6.64</c:v>
                </c:pt>
                <c:pt idx="665">
                  <c:v>6.65</c:v>
                </c:pt>
                <c:pt idx="666">
                  <c:v>6.66</c:v>
                </c:pt>
                <c:pt idx="667">
                  <c:v>6.67</c:v>
                </c:pt>
                <c:pt idx="668">
                  <c:v>6.68</c:v>
                </c:pt>
                <c:pt idx="669">
                  <c:v>6.69</c:v>
                </c:pt>
                <c:pt idx="670">
                  <c:v>6.7</c:v>
                </c:pt>
                <c:pt idx="671">
                  <c:v>6.71</c:v>
                </c:pt>
                <c:pt idx="672">
                  <c:v>6.72</c:v>
                </c:pt>
                <c:pt idx="673">
                  <c:v>6.73</c:v>
                </c:pt>
                <c:pt idx="674">
                  <c:v>6.74</c:v>
                </c:pt>
                <c:pt idx="675">
                  <c:v>6.75</c:v>
                </c:pt>
                <c:pt idx="676">
                  <c:v>6.76</c:v>
                </c:pt>
                <c:pt idx="677">
                  <c:v>6.77</c:v>
                </c:pt>
                <c:pt idx="678">
                  <c:v>6.78</c:v>
                </c:pt>
                <c:pt idx="679">
                  <c:v>6.79</c:v>
                </c:pt>
                <c:pt idx="680">
                  <c:v>6.8</c:v>
                </c:pt>
                <c:pt idx="681">
                  <c:v>6.81</c:v>
                </c:pt>
                <c:pt idx="682">
                  <c:v>6.82</c:v>
                </c:pt>
                <c:pt idx="683">
                  <c:v>6.83</c:v>
                </c:pt>
                <c:pt idx="684">
                  <c:v>6.84</c:v>
                </c:pt>
                <c:pt idx="685">
                  <c:v>6.85</c:v>
                </c:pt>
                <c:pt idx="686">
                  <c:v>6.86</c:v>
                </c:pt>
                <c:pt idx="687">
                  <c:v>6.87</c:v>
                </c:pt>
                <c:pt idx="688">
                  <c:v>6.88</c:v>
                </c:pt>
                <c:pt idx="689">
                  <c:v>6.89</c:v>
                </c:pt>
                <c:pt idx="690">
                  <c:v>6.9</c:v>
                </c:pt>
                <c:pt idx="691">
                  <c:v>6.91</c:v>
                </c:pt>
                <c:pt idx="692">
                  <c:v>6.92</c:v>
                </c:pt>
                <c:pt idx="693">
                  <c:v>6.93</c:v>
                </c:pt>
                <c:pt idx="694">
                  <c:v>6.94</c:v>
                </c:pt>
                <c:pt idx="695">
                  <c:v>6.95</c:v>
                </c:pt>
                <c:pt idx="696">
                  <c:v>6.96</c:v>
                </c:pt>
                <c:pt idx="697">
                  <c:v>6.97</c:v>
                </c:pt>
                <c:pt idx="698">
                  <c:v>6.98</c:v>
                </c:pt>
                <c:pt idx="699">
                  <c:v>6.99</c:v>
                </c:pt>
                <c:pt idx="700">
                  <c:v>7</c:v>
                </c:pt>
                <c:pt idx="701">
                  <c:v>7.01</c:v>
                </c:pt>
                <c:pt idx="702">
                  <c:v>7.02</c:v>
                </c:pt>
                <c:pt idx="703">
                  <c:v>7.03</c:v>
                </c:pt>
                <c:pt idx="704">
                  <c:v>7.04</c:v>
                </c:pt>
                <c:pt idx="705">
                  <c:v>7.05</c:v>
                </c:pt>
                <c:pt idx="706">
                  <c:v>7.06</c:v>
                </c:pt>
                <c:pt idx="707">
                  <c:v>7.07</c:v>
                </c:pt>
                <c:pt idx="708">
                  <c:v>7.08</c:v>
                </c:pt>
                <c:pt idx="709">
                  <c:v>7.09</c:v>
                </c:pt>
                <c:pt idx="710">
                  <c:v>7.1</c:v>
                </c:pt>
                <c:pt idx="711">
                  <c:v>7.11</c:v>
                </c:pt>
                <c:pt idx="712">
                  <c:v>7.12</c:v>
                </c:pt>
                <c:pt idx="713">
                  <c:v>7.13</c:v>
                </c:pt>
                <c:pt idx="714">
                  <c:v>7.14</c:v>
                </c:pt>
                <c:pt idx="715">
                  <c:v>7.15</c:v>
                </c:pt>
                <c:pt idx="716">
                  <c:v>7.16</c:v>
                </c:pt>
                <c:pt idx="717">
                  <c:v>7.17</c:v>
                </c:pt>
                <c:pt idx="718">
                  <c:v>7.18</c:v>
                </c:pt>
                <c:pt idx="719">
                  <c:v>7.19</c:v>
                </c:pt>
                <c:pt idx="720">
                  <c:v>7.2</c:v>
                </c:pt>
                <c:pt idx="721">
                  <c:v>7.21</c:v>
                </c:pt>
                <c:pt idx="722">
                  <c:v>7.22</c:v>
                </c:pt>
                <c:pt idx="723">
                  <c:v>7.23</c:v>
                </c:pt>
                <c:pt idx="724">
                  <c:v>7.24</c:v>
                </c:pt>
                <c:pt idx="725">
                  <c:v>7.25</c:v>
                </c:pt>
                <c:pt idx="726">
                  <c:v>7.26</c:v>
                </c:pt>
                <c:pt idx="727">
                  <c:v>7.27</c:v>
                </c:pt>
                <c:pt idx="728">
                  <c:v>7.28</c:v>
                </c:pt>
                <c:pt idx="729">
                  <c:v>7.29</c:v>
                </c:pt>
                <c:pt idx="730">
                  <c:v>7.3</c:v>
                </c:pt>
                <c:pt idx="731">
                  <c:v>7.31</c:v>
                </c:pt>
                <c:pt idx="732">
                  <c:v>7.32</c:v>
                </c:pt>
                <c:pt idx="733">
                  <c:v>7.33</c:v>
                </c:pt>
                <c:pt idx="734">
                  <c:v>7.34</c:v>
                </c:pt>
                <c:pt idx="735">
                  <c:v>7.35</c:v>
                </c:pt>
                <c:pt idx="736">
                  <c:v>7.36</c:v>
                </c:pt>
                <c:pt idx="737">
                  <c:v>7.37</c:v>
                </c:pt>
                <c:pt idx="738">
                  <c:v>7.38</c:v>
                </c:pt>
                <c:pt idx="739">
                  <c:v>7.39</c:v>
                </c:pt>
                <c:pt idx="740">
                  <c:v>7.4</c:v>
                </c:pt>
                <c:pt idx="741">
                  <c:v>7.41</c:v>
                </c:pt>
                <c:pt idx="742">
                  <c:v>7.42</c:v>
                </c:pt>
                <c:pt idx="743">
                  <c:v>7.43</c:v>
                </c:pt>
                <c:pt idx="744">
                  <c:v>7.44</c:v>
                </c:pt>
                <c:pt idx="745">
                  <c:v>7.45</c:v>
                </c:pt>
                <c:pt idx="746">
                  <c:v>7.46</c:v>
                </c:pt>
                <c:pt idx="747">
                  <c:v>7.47</c:v>
                </c:pt>
                <c:pt idx="748">
                  <c:v>7.48</c:v>
                </c:pt>
                <c:pt idx="749">
                  <c:v>7.49</c:v>
                </c:pt>
                <c:pt idx="750">
                  <c:v>7.5</c:v>
                </c:pt>
                <c:pt idx="751">
                  <c:v>7.51</c:v>
                </c:pt>
                <c:pt idx="752">
                  <c:v>7.52</c:v>
                </c:pt>
                <c:pt idx="753">
                  <c:v>7.53</c:v>
                </c:pt>
                <c:pt idx="754">
                  <c:v>7.54</c:v>
                </c:pt>
                <c:pt idx="755">
                  <c:v>7.55</c:v>
                </c:pt>
                <c:pt idx="756">
                  <c:v>7.56</c:v>
                </c:pt>
                <c:pt idx="757">
                  <c:v>7.57</c:v>
                </c:pt>
                <c:pt idx="758">
                  <c:v>7.58</c:v>
                </c:pt>
                <c:pt idx="759">
                  <c:v>7.59</c:v>
                </c:pt>
                <c:pt idx="760">
                  <c:v>7.6</c:v>
                </c:pt>
                <c:pt idx="761">
                  <c:v>7.61</c:v>
                </c:pt>
                <c:pt idx="762">
                  <c:v>7.62</c:v>
                </c:pt>
                <c:pt idx="763">
                  <c:v>7.63</c:v>
                </c:pt>
                <c:pt idx="764">
                  <c:v>7.64</c:v>
                </c:pt>
                <c:pt idx="765">
                  <c:v>7.65</c:v>
                </c:pt>
                <c:pt idx="766">
                  <c:v>7.66</c:v>
                </c:pt>
                <c:pt idx="767">
                  <c:v>7.67</c:v>
                </c:pt>
                <c:pt idx="768">
                  <c:v>7.68</c:v>
                </c:pt>
                <c:pt idx="769">
                  <c:v>7.69</c:v>
                </c:pt>
                <c:pt idx="770">
                  <c:v>7.7</c:v>
                </c:pt>
                <c:pt idx="771">
                  <c:v>7.71</c:v>
                </c:pt>
                <c:pt idx="772">
                  <c:v>7.72</c:v>
                </c:pt>
                <c:pt idx="773">
                  <c:v>7.73</c:v>
                </c:pt>
                <c:pt idx="774">
                  <c:v>7.74</c:v>
                </c:pt>
                <c:pt idx="775">
                  <c:v>7.75</c:v>
                </c:pt>
                <c:pt idx="776">
                  <c:v>7.76</c:v>
                </c:pt>
                <c:pt idx="777">
                  <c:v>7.77</c:v>
                </c:pt>
                <c:pt idx="778">
                  <c:v>7.78</c:v>
                </c:pt>
                <c:pt idx="779">
                  <c:v>7.79</c:v>
                </c:pt>
                <c:pt idx="780">
                  <c:v>7.8</c:v>
                </c:pt>
                <c:pt idx="781">
                  <c:v>7.81</c:v>
                </c:pt>
                <c:pt idx="782">
                  <c:v>7.82</c:v>
                </c:pt>
                <c:pt idx="783">
                  <c:v>7.83</c:v>
                </c:pt>
                <c:pt idx="784">
                  <c:v>7.84</c:v>
                </c:pt>
                <c:pt idx="785">
                  <c:v>7.85</c:v>
                </c:pt>
                <c:pt idx="786">
                  <c:v>7.86</c:v>
                </c:pt>
                <c:pt idx="787">
                  <c:v>7.87</c:v>
                </c:pt>
                <c:pt idx="788">
                  <c:v>7.88</c:v>
                </c:pt>
                <c:pt idx="789">
                  <c:v>7.89</c:v>
                </c:pt>
                <c:pt idx="790">
                  <c:v>7.9</c:v>
                </c:pt>
                <c:pt idx="791">
                  <c:v>7.91</c:v>
                </c:pt>
                <c:pt idx="792">
                  <c:v>7.92</c:v>
                </c:pt>
                <c:pt idx="793">
                  <c:v>7.93</c:v>
                </c:pt>
                <c:pt idx="794">
                  <c:v>7.94</c:v>
                </c:pt>
                <c:pt idx="795">
                  <c:v>7.95</c:v>
                </c:pt>
                <c:pt idx="796">
                  <c:v>7.96</c:v>
                </c:pt>
                <c:pt idx="797">
                  <c:v>7.97</c:v>
                </c:pt>
                <c:pt idx="798">
                  <c:v>7.98</c:v>
                </c:pt>
                <c:pt idx="799">
                  <c:v>7.99</c:v>
                </c:pt>
                <c:pt idx="800">
                  <c:v>8</c:v>
                </c:pt>
                <c:pt idx="801">
                  <c:v>8.01</c:v>
                </c:pt>
                <c:pt idx="802">
                  <c:v>8.02</c:v>
                </c:pt>
                <c:pt idx="803">
                  <c:v>8.03</c:v>
                </c:pt>
                <c:pt idx="804">
                  <c:v>8.04</c:v>
                </c:pt>
                <c:pt idx="805">
                  <c:v>8.05</c:v>
                </c:pt>
                <c:pt idx="806">
                  <c:v>8.06</c:v>
                </c:pt>
                <c:pt idx="807">
                  <c:v>8.07</c:v>
                </c:pt>
                <c:pt idx="808">
                  <c:v>8.08</c:v>
                </c:pt>
                <c:pt idx="809">
                  <c:v>8.09</c:v>
                </c:pt>
                <c:pt idx="810">
                  <c:v>8.1</c:v>
                </c:pt>
                <c:pt idx="811">
                  <c:v>8.11</c:v>
                </c:pt>
                <c:pt idx="812">
                  <c:v>8.12</c:v>
                </c:pt>
                <c:pt idx="813">
                  <c:v>8.13</c:v>
                </c:pt>
                <c:pt idx="814">
                  <c:v>8.14</c:v>
                </c:pt>
                <c:pt idx="815">
                  <c:v>8.15</c:v>
                </c:pt>
                <c:pt idx="816">
                  <c:v>8.16</c:v>
                </c:pt>
                <c:pt idx="817">
                  <c:v>8.17</c:v>
                </c:pt>
                <c:pt idx="818">
                  <c:v>8.18</c:v>
                </c:pt>
                <c:pt idx="819">
                  <c:v>8.19</c:v>
                </c:pt>
                <c:pt idx="820">
                  <c:v>8.2</c:v>
                </c:pt>
                <c:pt idx="821">
                  <c:v>8.21</c:v>
                </c:pt>
                <c:pt idx="822">
                  <c:v>8.22</c:v>
                </c:pt>
                <c:pt idx="823">
                  <c:v>8.23</c:v>
                </c:pt>
                <c:pt idx="824">
                  <c:v>8.24</c:v>
                </c:pt>
                <c:pt idx="825">
                  <c:v>8.25</c:v>
                </c:pt>
                <c:pt idx="826">
                  <c:v>8.26</c:v>
                </c:pt>
                <c:pt idx="827">
                  <c:v>8.27</c:v>
                </c:pt>
                <c:pt idx="828">
                  <c:v>8.28</c:v>
                </c:pt>
                <c:pt idx="829">
                  <c:v>8.29</c:v>
                </c:pt>
                <c:pt idx="830">
                  <c:v>8.3</c:v>
                </c:pt>
                <c:pt idx="831">
                  <c:v>8.31</c:v>
                </c:pt>
                <c:pt idx="832">
                  <c:v>8.32</c:v>
                </c:pt>
                <c:pt idx="833">
                  <c:v>8.33</c:v>
                </c:pt>
                <c:pt idx="834">
                  <c:v>8.34</c:v>
                </c:pt>
                <c:pt idx="835">
                  <c:v>8.35</c:v>
                </c:pt>
                <c:pt idx="836">
                  <c:v>8.36</c:v>
                </c:pt>
                <c:pt idx="837">
                  <c:v>8.37</c:v>
                </c:pt>
                <c:pt idx="838">
                  <c:v>8.38</c:v>
                </c:pt>
                <c:pt idx="839">
                  <c:v>8.39</c:v>
                </c:pt>
                <c:pt idx="840">
                  <c:v>8.4</c:v>
                </c:pt>
                <c:pt idx="841">
                  <c:v>8.41</c:v>
                </c:pt>
                <c:pt idx="842">
                  <c:v>8.42</c:v>
                </c:pt>
                <c:pt idx="843">
                  <c:v>8.43</c:v>
                </c:pt>
                <c:pt idx="844">
                  <c:v>8.44</c:v>
                </c:pt>
                <c:pt idx="845">
                  <c:v>8.45</c:v>
                </c:pt>
              </c:strCache>
            </c:strRef>
          </c:xVal>
          <c:yVal>
            <c:numRef>
              <c:f>Sheet2!$E:$E</c:f>
              <c:numCache>
                <c:formatCode>0.00E+00</c:formatCode>
                <c:ptCount val="1048576"/>
                <c:pt idx="0" formatCode="General">
                  <c:v>0</c:v>
                </c:pt>
                <c:pt idx="1">
                  <c:v>5.9750000000000002E-5</c:v>
                </c:pt>
                <c:pt idx="2">
                  <c:v>1.195E-4</c:v>
                </c:pt>
                <c:pt idx="3">
                  <c:v>1.7924999999999999E-4</c:v>
                </c:pt>
                <c:pt idx="4">
                  <c:v>2.3900000000000001E-4</c:v>
                </c:pt>
                <c:pt idx="5">
                  <c:v>2.9875000000000002E-4</c:v>
                </c:pt>
                <c:pt idx="6">
                  <c:v>3.5850000000000004E-4</c:v>
                </c:pt>
                <c:pt idx="7">
                  <c:v>4.1825000000000006E-4</c:v>
                </c:pt>
                <c:pt idx="8">
                  <c:v>4.7800000000000002E-4</c:v>
                </c:pt>
                <c:pt idx="9">
                  <c:v>5.3775000000000003E-4</c:v>
                </c:pt>
                <c:pt idx="10">
                  <c:v>5.9749999999999994E-4</c:v>
                </c:pt>
                <c:pt idx="11">
                  <c:v>6.5724999999999996E-4</c:v>
                </c:pt>
                <c:pt idx="12">
                  <c:v>7.1699999999999997E-4</c:v>
                </c:pt>
                <c:pt idx="13">
                  <c:v>7.7674999999999988E-4</c:v>
                </c:pt>
                <c:pt idx="14">
                  <c:v>8.365E-4</c:v>
                </c:pt>
                <c:pt idx="15">
                  <c:v>8.9625000000000002E-4</c:v>
                </c:pt>
                <c:pt idx="16">
                  <c:v>9.5600000000000004E-4</c:v>
                </c:pt>
                <c:pt idx="17">
                  <c:v>1.0157500000000002E-3</c:v>
                </c:pt>
                <c:pt idx="18">
                  <c:v>1.0755000000000003E-3</c:v>
                </c:pt>
                <c:pt idx="19">
                  <c:v>1.1352500000000002E-3</c:v>
                </c:pt>
                <c:pt idx="20">
                  <c:v>1.1950000000000003E-3</c:v>
                </c:pt>
                <c:pt idx="21">
                  <c:v>1.2547500000000004E-3</c:v>
                </c:pt>
                <c:pt idx="22">
                  <c:v>1.3145000000000003E-3</c:v>
                </c:pt>
                <c:pt idx="23">
                  <c:v>1.3742500000000005E-3</c:v>
                </c:pt>
                <c:pt idx="24">
                  <c:v>1.4340000000000006E-3</c:v>
                </c:pt>
                <c:pt idx="25">
                  <c:v>1.4937500000000005E-3</c:v>
                </c:pt>
                <c:pt idx="26">
                  <c:v>1.5535000000000004E-3</c:v>
                </c:pt>
                <c:pt idx="27">
                  <c:v>1.6132500000000005E-3</c:v>
                </c:pt>
                <c:pt idx="28">
                  <c:v>1.6730000000000007E-3</c:v>
                </c:pt>
                <c:pt idx="29">
                  <c:v>1.7327500000000006E-3</c:v>
                </c:pt>
                <c:pt idx="30">
                  <c:v>1.7925000000000007E-3</c:v>
                </c:pt>
                <c:pt idx="31">
                  <c:v>1.8522500000000008E-3</c:v>
                </c:pt>
                <c:pt idx="32">
                  <c:v>1.9120000000000007E-3</c:v>
                </c:pt>
                <c:pt idx="33">
                  <c:v>1.9717500000000008E-3</c:v>
                </c:pt>
                <c:pt idx="34">
                  <c:v>2.0315000000000008E-3</c:v>
                </c:pt>
                <c:pt idx="35">
                  <c:v>2.0912500000000011E-3</c:v>
                </c:pt>
                <c:pt idx="36">
                  <c:v>2.151000000000001E-3</c:v>
                </c:pt>
                <c:pt idx="37">
                  <c:v>2.2107500000000009E-3</c:v>
                </c:pt>
                <c:pt idx="38">
                  <c:v>2.2705000000000012E-3</c:v>
                </c:pt>
                <c:pt idx="39">
                  <c:v>2.3302500000000012E-3</c:v>
                </c:pt>
                <c:pt idx="40">
                  <c:v>2.3900000000000011E-3</c:v>
                </c:pt>
                <c:pt idx="41">
                  <c:v>2.4497500000000014E-3</c:v>
                </c:pt>
                <c:pt idx="42">
                  <c:v>2.5095000000000013E-3</c:v>
                </c:pt>
                <c:pt idx="43">
                  <c:v>2.5692500000000012E-3</c:v>
                </c:pt>
                <c:pt idx="44">
                  <c:v>2.6290000000000016E-3</c:v>
                </c:pt>
                <c:pt idx="45">
                  <c:v>2.6887500000000015E-3</c:v>
                </c:pt>
                <c:pt idx="46">
                  <c:v>2.7485000000000014E-3</c:v>
                </c:pt>
                <c:pt idx="47">
                  <c:v>2.8082500000000017E-3</c:v>
                </c:pt>
                <c:pt idx="48">
                  <c:v>2.8680000000000016E-3</c:v>
                </c:pt>
                <c:pt idx="49">
                  <c:v>2.9277500000000015E-3</c:v>
                </c:pt>
                <c:pt idx="50">
                  <c:v>2.9875000000000014E-3</c:v>
                </c:pt>
                <c:pt idx="51">
                  <c:v>3.0472500000000013E-3</c:v>
                </c:pt>
                <c:pt idx="52">
                  <c:v>3.1070000000000017E-3</c:v>
                </c:pt>
                <c:pt idx="53">
                  <c:v>3.1667500000000016E-3</c:v>
                </c:pt>
                <c:pt idx="54">
                  <c:v>3.2265000000000015E-3</c:v>
                </c:pt>
                <c:pt idx="55">
                  <c:v>3.2862500000000018E-3</c:v>
                </c:pt>
                <c:pt idx="56">
                  <c:v>3.3460000000000018E-3</c:v>
                </c:pt>
                <c:pt idx="57">
                  <c:v>3.4057500000000017E-3</c:v>
                </c:pt>
                <c:pt idx="58">
                  <c:v>3.465500000000002E-3</c:v>
                </c:pt>
                <c:pt idx="59">
                  <c:v>3.5252500000000019E-3</c:v>
                </c:pt>
                <c:pt idx="60">
                  <c:v>3.5850000000000018E-3</c:v>
                </c:pt>
                <c:pt idx="61">
                  <c:v>3.6447500000000022E-3</c:v>
                </c:pt>
                <c:pt idx="62">
                  <c:v>3.7045000000000021E-3</c:v>
                </c:pt>
                <c:pt idx="63">
                  <c:v>3.7642500000000024E-3</c:v>
                </c:pt>
                <c:pt idx="64">
                  <c:v>3.8240000000000023E-3</c:v>
                </c:pt>
                <c:pt idx="65">
                  <c:v>3.8837500000000022E-3</c:v>
                </c:pt>
                <c:pt idx="66">
                  <c:v>3.9435000000000026E-3</c:v>
                </c:pt>
                <c:pt idx="67">
                  <c:v>4.0032500000000025E-3</c:v>
                </c:pt>
                <c:pt idx="68">
                  <c:v>4.0630000000000024E-3</c:v>
                </c:pt>
                <c:pt idx="69">
                  <c:v>4.1227500000000023E-3</c:v>
                </c:pt>
                <c:pt idx="70">
                  <c:v>4.1825000000000022E-3</c:v>
                </c:pt>
                <c:pt idx="71">
                  <c:v>4.242250000000003E-3</c:v>
                </c:pt>
                <c:pt idx="72">
                  <c:v>4.3020000000000029E-3</c:v>
                </c:pt>
                <c:pt idx="73">
                  <c:v>4.3617500000000028E-3</c:v>
                </c:pt>
                <c:pt idx="74">
                  <c:v>4.4215000000000027E-3</c:v>
                </c:pt>
                <c:pt idx="75">
                  <c:v>4.4812500000000026E-3</c:v>
                </c:pt>
                <c:pt idx="76">
                  <c:v>4.5410000000000025E-3</c:v>
                </c:pt>
                <c:pt idx="77">
                  <c:v>4.6007500000000033E-3</c:v>
                </c:pt>
                <c:pt idx="78">
                  <c:v>4.6605000000000032E-3</c:v>
                </c:pt>
                <c:pt idx="79">
                  <c:v>4.7202500000000031E-3</c:v>
                </c:pt>
                <c:pt idx="80">
                  <c:v>4.780000000000003E-3</c:v>
                </c:pt>
                <c:pt idx="81">
                  <c:v>4.8397500000000029E-3</c:v>
                </c:pt>
                <c:pt idx="82">
                  <c:v>4.8995000000000037E-3</c:v>
                </c:pt>
                <c:pt idx="83">
                  <c:v>4.9592500000000036E-3</c:v>
                </c:pt>
                <c:pt idx="84">
                  <c:v>5.0190000000000035E-3</c:v>
                </c:pt>
                <c:pt idx="85">
                  <c:v>5.0787500000000034E-3</c:v>
                </c:pt>
                <c:pt idx="86">
                  <c:v>5.1385000000000033E-3</c:v>
                </c:pt>
                <c:pt idx="87">
                  <c:v>5.1982500000000032E-3</c:v>
                </c:pt>
                <c:pt idx="88">
                  <c:v>5.258000000000004E-3</c:v>
                </c:pt>
                <c:pt idx="89">
                  <c:v>5.3177500000000039E-3</c:v>
                </c:pt>
                <c:pt idx="90">
                  <c:v>5.3775000000000038E-3</c:v>
                </c:pt>
                <c:pt idx="91">
                  <c:v>5.4372500000000037E-3</c:v>
                </c:pt>
                <c:pt idx="92">
                  <c:v>5.4970000000000036E-3</c:v>
                </c:pt>
                <c:pt idx="93">
                  <c:v>5.5567500000000035E-3</c:v>
                </c:pt>
                <c:pt idx="94">
                  <c:v>5.6165000000000043E-3</c:v>
                </c:pt>
                <c:pt idx="95">
                  <c:v>5.6762500000000042E-3</c:v>
                </c:pt>
                <c:pt idx="96">
                  <c:v>5.7360000000000041E-3</c:v>
                </c:pt>
                <c:pt idx="97">
                  <c:v>5.795750000000004E-3</c:v>
                </c:pt>
                <c:pt idx="98">
                  <c:v>5.8555000000000039E-3</c:v>
                </c:pt>
                <c:pt idx="99">
                  <c:v>5.9152500000000038E-3</c:v>
                </c:pt>
                <c:pt idx="100">
                  <c:v>5.9750000000000046E-3</c:v>
                </c:pt>
                <c:pt idx="101">
                  <c:v>6.0347500000000045E-3</c:v>
                </c:pt>
                <c:pt idx="102">
                  <c:v>6.0945000000000044E-3</c:v>
                </c:pt>
                <c:pt idx="103">
                  <c:v>6.1542500000000043E-3</c:v>
                </c:pt>
                <c:pt idx="104">
                  <c:v>6.2140000000000042E-3</c:v>
                </c:pt>
                <c:pt idx="105">
                  <c:v>6.2737500000000041E-3</c:v>
                </c:pt>
                <c:pt idx="106">
                  <c:v>6.3335000000000049E-3</c:v>
                </c:pt>
                <c:pt idx="107">
                  <c:v>6.3932500000000048E-3</c:v>
                </c:pt>
                <c:pt idx="108">
                  <c:v>6.4530000000000047E-3</c:v>
                </c:pt>
                <c:pt idx="109">
                  <c:v>6.5127500000000046E-3</c:v>
                </c:pt>
                <c:pt idx="110">
                  <c:v>6.5725000000000046E-3</c:v>
                </c:pt>
                <c:pt idx="111">
                  <c:v>6.6322500000000045E-3</c:v>
                </c:pt>
                <c:pt idx="112">
                  <c:v>6.6920000000000052E-3</c:v>
                </c:pt>
                <c:pt idx="113">
                  <c:v>6.7517500000000051E-3</c:v>
                </c:pt>
                <c:pt idx="114">
                  <c:v>6.8115000000000051E-3</c:v>
                </c:pt>
                <c:pt idx="115">
                  <c:v>6.871250000000005E-3</c:v>
                </c:pt>
                <c:pt idx="116">
                  <c:v>6.9310000000000049E-3</c:v>
                </c:pt>
                <c:pt idx="117">
                  <c:v>6.9907500000000048E-3</c:v>
                </c:pt>
                <c:pt idx="118">
                  <c:v>7.0505000000000055E-3</c:v>
                </c:pt>
                <c:pt idx="119">
                  <c:v>7.1102500000000055E-3</c:v>
                </c:pt>
                <c:pt idx="120">
                  <c:v>7.1700000000000054E-3</c:v>
                </c:pt>
                <c:pt idx="121">
                  <c:v>7.2297500000000053E-3</c:v>
                </c:pt>
                <c:pt idx="122">
                  <c:v>7.2895000000000052E-3</c:v>
                </c:pt>
                <c:pt idx="123">
                  <c:v>7.349250000000006E-3</c:v>
                </c:pt>
                <c:pt idx="124">
                  <c:v>7.4090000000000059E-3</c:v>
                </c:pt>
                <c:pt idx="125">
                  <c:v>7.4687500000000058E-3</c:v>
                </c:pt>
                <c:pt idx="126">
                  <c:v>7.5285000000000057E-3</c:v>
                </c:pt>
                <c:pt idx="127">
                  <c:v>7.5882500000000056E-3</c:v>
                </c:pt>
                <c:pt idx="128">
                  <c:v>7.6480000000000055E-3</c:v>
                </c:pt>
                <c:pt idx="129">
                  <c:v>7.7077500000000063E-3</c:v>
                </c:pt>
                <c:pt idx="130">
                  <c:v>7.7675000000000062E-3</c:v>
                </c:pt>
                <c:pt idx="131">
                  <c:v>7.8272500000000061E-3</c:v>
                </c:pt>
                <c:pt idx="132">
                  <c:v>7.8870000000000069E-3</c:v>
                </c:pt>
                <c:pt idx="133">
                  <c:v>7.9467500000000059E-3</c:v>
                </c:pt>
                <c:pt idx="134">
                  <c:v>8.0065000000000067E-3</c:v>
                </c:pt>
                <c:pt idx="135">
                  <c:v>8.0662500000000057E-3</c:v>
                </c:pt>
                <c:pt idx="136">
                  <c:v>8.1260000000000065E-3</c:v>
                </c:pt>
                <c:pt idx="137">
                  <c:v>8.1857500000000055E-3</c:v>
                </c:pt>
                <c:pt idx="138">
                  <c:v>8.2455000000000063E-3</c:v>
                </c:pt>
                <c:pt idx="139">
                  <c:v>8.3052500000000071E-3</c:v>
                </c:pt>
                <c:pt idx="140">
                  <c:v>8.3650000000000061E-3</c:v>
                </c:pt>
                <c:pt idx="141">
                  <c:v>8.4247500000000069E-3</c:v>
                </c:pt>
                <c:pt idx="142">
                  <c:v>8.4845000000000059E-3</c:v>
                </c:pt>
                <c:pt idx="143">
                  <c:v>8.5442500000000067E-3</c:v>
                </c:pt>
                <c:pt idx="144">
                  <c:v>8.6040000000000075E-3</c:v>
                </c:pt>
                <c:pt idx="145">
                  <c:v>8.6637500000000065E-3</c:v>
                </c:pt>
                <c:pt idx="146">
                  <c:v>8.7235000000000073E-3</c:v>
                </c:pt>
                <c:pt idx="147">
                  <c:v>8.7832500000000063E-3</c:v>
                </c:pt>
                <c:pt idx="148">
                  <c:v>8.8430000000000071E-3</c:v>
                </c:pt>
                <c:pt idx="149">
                  <c:v>8.9027500000000061E-3</c:v>
                </c:pt>
                <c:pt idx="150">
                  <c:v>8.9625000000000069E-3</c:v>
                </c:pt>
                <c:pt idx="151">
                  <c:v>9.0222500000000077E-3</c:v>
                </c:pt>
                <c:pt idx="152">
                  <c:v>9.0820000000000067E-3</c:v>
                </c:pt>
                <c:pt idx="153">
                  <c:v>9.1417500000000075E-3</c:v>
                </c:pt>
                <c:pt idx="154">
                  <c:v>9.2015000000000065E-3</c:v>
                </c:pt>
                <c:pt idx="155">
                  <c:v>9.2612500000000073E-3</c:v>
                </c:pt>
                <c:pt idx="156">
                  <c:v>9.3210000000000081E-3</c:v>
                </c:pt>
                <c:pt idx="157">
                  <c:v>9.3807500000000071E-3</c:v>
                </c:pt>
                <c:pt idx="158">
                  <c:v>9.4405000000000079E-3</c:v>
                </c:pt>
                <c:pt idx="159">
                  <c:v>9.500250000000007E-3</c:v>
                </c:pt>
                <c:pt idx="160">
                  <c:v>9.5600000000000077E-3</c:v>
                </c:pt>
                <c:pt idx="161">
                  <c:v>9.6197500000000085E-3</c:v>
                </c:pt>
                <c:pt idx="162">
                  <c:v>9.6795000000000075E-3</c:v>
                </c:pt>
                <c:pt idx="163">
                  <c:v>9.7392500000000083E-3</c:v>
                </c:pt>
                <c:pt idx="164">
                  <c:v>9.7990000000000074E-3</c:v>
                </c:pt>
                <c:pt idx="165">
                  <c:v>9.8587500000000081E-3</c:v>
                </c:pt>
                <c:pt idx="166">
                  <c:v>9.9185000000000072E-3</c:v>
                </c:pt>
                <c:pt idx="167">
                  <c:v>9.9782500000000079E-3</c:v>
                </c:pt>
                <c:pt idx="168">
                  <c:v>1.0038000000000009E-2</c:v>
                </c:pt>
                <c:pt idx="169">
                  <c:v>1.0097750000000008E-2</c:v>
                </c:pt>
                <c:pt idx="170">
                  <c:v>1.0157500000000009E-2</c:v>
                </c:pt>
                <c:pt idx="171">
                  <c:v>1.0217250000000008E-2</c:v>
                </c:pt>
                <c:pt idx="172">
                  <c:v>1.0277000000000008E-2</c:v>
                </c:pt>
                <c:pt idx="173">
                  <c:v>1.0336750000000009E-2</c:v>
                </c:pt>
                <c:pt idx="174">
                  <c:v>1.0396500000000008E-2</c:v>
                </c:pt>
                <c:pt idx="175">
                  <c:v>1.0456250000000009E-2</c:v>
                </c:pt>
                <c:pt idx="176">
                  <c:v>1.0516000000000008E-2</c:v>
                </c:pt>
                <c:pt idx="177">
                  <c:v>1.0575750000000009E-2</c:v>
                </c:pt>
                <c:pt idx="178">
                  <c:v>1.0635500000000008E-2</c:v>
                </c:pt>
                <c:pt idx="179">
                  <c:v>1.0695250000000009E-2</c:v>
                </c:pt>
                <c:pt idx="180">
                  <c:v>1.0755000000000009E-2</c:v>
                </c:pt>
                <c:pt idx="181">
                  <c:v>1.0814750000000008E-2</c:v>
                </c:pt>
                <c:pt idx="182">
                  <c:v>1.0874500000000009E-2</c:v>
                </c:pt>
                <c:pt idx="183">
                  <c:v>1.0934250000000008E-2</c:v>
                </c:pt>
                <c:pt idx="184">
                  <c:v>1.0994000000000009E-2</c:v>
                </c:pt>
                <c:pt idx="185">
                  <c:v>1.105375000000001E-2</c:v>
                </c:pt>
                <c:pt idx="186">
                  <c:v>1.1113500000000009E-2</c:v>
                </c:pt>
                <c:pt idx="187">
                  <c:v>1.117325000000001E-2</c:v>
                </c:pt>
                <c:pt idx="188">
                  <c:v>1.1233000000000009E-2</c:v>
                </c:pt>
                <c:pt idx="189">
                  <c:v>1.1292750000000009E-2</c:v>
                </c:pt>
                <c:pt idx="190">
                  <c:v>1.1352500000000008E-2</c:v>
                </c:pt>
                <c:pt idx="191">
                  <c:v>1.1412250000000009E-2</c:v>
                </c:pt>
                <c:pt idx="192">
                  <c:v>1.147200000000001E-2</c:v>
                </c:pt>
                <c:pt idx="193">
                  <c:v>1.1531750000000009E-2</c:v>
                </c:pt>
                <c:pt idx="194">
                  <c:v>1.159150000000001E-2</c:v>
                </c:pt>
                <c:pt idx="195">
                  <c:v>1.1651250000000009E-2</c:v>
                </c:pt>
                <c:pt idx="196">
                  <c:v>1.171100000000001E-2</c:v>
                </c:pt>
                <c:pt idx="197">
                  <c:v>1.177075000000001E-2</c:v>
                </c:pt>
                <c:pt idx="198">
                  <c:v>1.1830500000000009E-2</c:v>
                </c:pt>
                <c:pt idx="199">
                  <c:v>1.189025000000001E-2</c:v>
                </c:pt>
                <c:pt idx="200">
                  <c:v>1.1950000000000009E-2</c:v>
                </c:pt>
                <c:pt idx="201">
                  <c:v>1.1950000000000009E-2</c:v>
                </c:pt>
                <c:pt idx="202">
                  <c:v>1.1950000000000009E-2</c:v>
                </c:pt>
                <c:pt idx="203">
                  <c:v>1.1950000000000009E-2</c:v>
                </c:pt>
                <c:pt idx="204">
                  <c:v>1.1950000000000009E-2</c:v>
                </c:pt>
                <c:pt idx="205">
                  <c:v>1.1950000000000009E-2</c:v>
                </c:pt>
                <c:pt idx="206">
                  <c:v>1.1950000000000009E-2</c:v>
                </c:pt>
                <c:pt idx="207">
                  <c:v>1.1950000000000009E-2</c:v>
                </c:pt>
                <c:pt idx="208">
                  <c:v>1.1950000000000009E-2</c:v>
                </c:pt>
                <c:pt idx="209">
                  <c:v>1.1950000000000009E-2</c:v>
                </c:pt>
                <c:pt idx="210">
                  <c:v>1.1950000000000009E-2</c:v>
                </c:pt>
                <c:pt idx="211">
                  <c:v>1.1950000000000009E-2</c:v>
                </c:pt>
                <c:pt idx="212">
                  <c:v>1.1950000000000009E-2</c:v>
                </c:pt>
                <c:pt idx="213">
                  <c:v>1.1950000000000009E-2</c:v>
                </c:pt>
                <c:pt idx="214">
                  <c:v>1.1950000000000009E-2</c:v>
                </c:pt>
                <c:pt idx="215">
                  <c:v>1.1950000000000009E-2</c:v>
                </c:pt>
                <c:pt idx="216">
                  <c:v>1.1950000000000009E-2</c:v>
                </c:pt>
                <c:pt idx="217">
                  <c:v>1.1950000000000009E-2</c:v>
                </c:pt>
                <c:pt idx="218">
                  <c:v>1.1950000000000009E-2</c:v>
                </c:pt>
                <c:pt idx="219">
                  <c:v>1.1950000000000009E-2</c:v>
                </c:pt>
                <c:pt idx="220">
                  <c:v>1.1950000000000009E-2</c:v>
                </c:pt>
                <c:pt idx="221">
                  <c:v>1.1950000000000009E-2</c:v>
                </c:pt>
                <c:pt idx="222">
                  <c:v>1.1950000000000009E-2</c:v>
                </c:pt>
                <c:pt idx="223">
                  <c:v>1.1950000000000009E-2</c:v>
                </c:pt>
                <c:pt idx="224">
                  <c:v>1.1950000000000009E-2</c:v>
                </c:pt>
                <c:pt idx="225">
                  <c:v>1.1950000000000009E-2</c:v>
                </c:pt>
                <c:pt idx="226">
                  <c:v>1.1950000000000009E-2</c:v>
                </c:pt>
                <c:pt idx="227">
                  <c:v>1.1950000000000009E-2</c:v>
                </c:pt>
                <c:pt idx="228">
                  <c:v>1.1950000000000009E-2</c:v>
                </c:pt>
                <c:pt idx="229">
                  <c:v>1.1950000000000009E-2</c:v>
                </c:pt>
                <c:pt idx="230">
                  <c:v>1.1950000000000009E-2</c:v>
                </c:pt>
                <c:pt idx="231">
                  <c:v>1.1950000000000009E-2</c:v>
                </c:pt>
                <c:pt idx="232">
                  <c:v>1.1950000000000009E-2</c:v>
                </c:pt>
                <c:pt idx="233">
                  <c:v>1.1950000000000009E-2</c:v>
                </c:pt>
                <c:pt idx="234">
                  <c:v>1.1950000000000009E-2</c:v>
                </c:pt>
                <c:pt idx="235">
                  <c:v>1.1950000000000009E-2</c:v>
                </c:pt>
                <c:pt idx="236">
                  <c:v>1.1950000000000009E-2</c:v>
                </c:pt>
                <c:pt idx="237">
                  <c:v>1.1950000000000009E-2</c:v>
                </c:pt>
                <c:pt idx="238">
                  <c:v>1.1950000000000009E-2</c:v>
                </c:pt>
                <c:pt idx="239">
                  <c:v>1.1950000000000009E-2</c:v>
                </c:pt>
                <c:pt idx="240">
                  <c:v>1.1950000000000009E-2</c:v>
                </c:pt>
                <c:pt idx="241">
                  <c:v>1.1950000000000009E-2</c:v>
                </c:pt>
                <c:pt idx="242">
                  <c:v>1.1950000000000009E-2</c:v>
                </c:pt>
                <c:pt idx="243">
                  <c:v>1.1950000000000009E-2</c:v>
                </c:pt>
                <c:pt idx="244">
                  <c:v>1.1950000000000009E-2</c:v>
                </c:pt>
                <c:pt idx="245">
                  <c:v>1.1950000000000009E-2</c:v>
                </c:pt>
                <c:pt idx="246">
                  <c:v>1.1950000000000009E-2</c:v>
                </c:pt>
                <c:pt idx="247">
                  <c:v>1.1950000000000009E-2</c:v>
                </c:pt>
                <c:pt idx="248">
                  <c:v>1.1950000000000009E-2</c:v>
                </c:pt>
                <c:pt idx="249">
                  <c:v>1.1950000000000009E-2</c:v>
                </c:pt>
                <c:pt idx="250">
                  <c:v>1.1950000000000009E-2</c:v>
                </c:pt>
                <c:pt idx="251">
                  <c:v>1.1950000000000009E-2</c:v>
                </c:pt>
                <c:pt idx="252">
                  <c:v>1.1950000000000009E-2</c:v>
                </c:pt>
                <c:pt idx="253">
                  <c:v>1.1950000000000009E-2</c:v>
                </c:pt>
                <c:pt idx="254">
                  <c:v>1.1950000000000009E-2</c:v>
                </c:pt>
                <c:pt idx="255">
                  <c:v>1.1950000000000009E-2</c:v>
                </c:pt>
                <c:pt idx="256">
                  <c:v>1.1950000000000009E-2</c:v>
                </c:pt>
                <c:pt idx="257">
                  <c:v>1.1950000000000009E-2</c:v>
                </c:pt>
                <c:pt idx="258">
                  <c:v>1.1950000000000009E-2</c:v>
                </c:pt>
                <c:pt idx="259">
                  <c:v>1.1950000000000009E-2</c:v>
                </c:pt>
                <c:pt idx="260">
                  <c:v>1.1950000000000009E-2</c:v>
                </c:pt>
                <c:pt idx="261">
                  <c:v>1.1950000000000009E-2</c:v>
                </c:pt>
                <c:pt idx="262">
                  <c:v>1.1950000000000009E-2</c:v>
                </c:pt>
                <c:pt idx="263">
                  <c:v>1.1950000000000009E-2</c:v>
                </c:pt>
                <c:pt idx="264">
                  <c:v>1.1950000000000009E-2</c:v>
                </c:pt>
                <c:pt idx="265">
                  <c:v>1.1950000000000009E-2</c:v>
                </c:pt>
                <c:pt idx="266">
                  <c:v>1.1950000000000009E-2</c:v>
                </c:pt>
                <c:pt idx="267">
                  <c:v>1.1950000000000009E-2</c:v>
                </c:pt>
                <c:pt idx="268">
                  <c:v>1.1950000000000009E-2</c:v>
                </c:pt>
                <c:pt idx="269">
                  <c:v>1.1950000000000009E-2</c:v>
                </c:pt>
                <c:pt idx="270">
                  <c:v>1.1950000000000009E-2</c:v>
                </c:pt>
                <c:pt idx="271">
                  <c:v>1.1950000000000009E-2</c:v>
                </c:pt>
                <c:pt idx="272">
                  <c:v>1.1950000000000009E-2</c:v>
                </c:pt>
                <c:pt idx="273">
                  <c:v>1.1950000000000009E-2</c:v>
                </c:pt>
                <c:pt idx="274">
                  <c:v>1.1950000000000009E-2</c:v>
                </c:pt>
                <c:pt idx="275">
                  <c:v>1.1950000000000009E-2</c:v>
                </c:pt>
                <c:pt idx="276">
                  <c:v>1.1950000000000009E-2</c:v>
                </c:pt>
                <c:pt idx="277">
                  <c:v>1.1950000000000009E-2</c:v>
                </c:pt>
                <c:pt idx="278">
                  <c:v>1.1950000000000009E-2</c:v>
                </c:pt>
                <c:pt idx="279">
                  <c:v>1.1950000000000009E-2</c:v>
                </c:pt>
                <c:pt idx="280">
                  <c:v>1.1950000000000009E-2</c:v>
                </c:pt>
                <c:pt idx="281">
                  <c:v>1.1950000000000009E-2</c:v>
                </c:pt>
                <c:pt idx="282">
                  <c:v>1.1950000000000009E-2</c:v>
                </c:pt>
                <c:pt idx="283">
                  <c:v>1.1950000000000009E-2</c:v>
                </c:pt>
                <c:pt idx="284">
                  <c:v>1.1950000000000009E-2</c:v>
                </c:pt>
                <c:pt idx="285">
                  <c:v>1.1950000000000009E-2</c:v>
                </c:pt>
                <c:pt idx="286">
                  <c:v>1.1950000000000009E-2</c:v>
                </c:pt>
                <c:pt idx="287">
                  <c:v>1.1950000000000009E-2</c:v>
                </c:pt>
                <c:pt idx="288">
                  <c:v>1.1950000000000009E-2</c:v>
                </c:pt>
                <c:pt idx="289">
                  <c:v>1.1950000000000009E-2</c:v>
                </c:pt>
                <c:pt idx="290">
                  <c:v>1.1950000000000009E-2</c:v>
                </c:pt>
                <c:pt idx="291">
                  <c:v>1.1950000000000009E-2</c:v>
                </c:pt>
                <c:pt idx="292">
                  <c:v>1.1950000000000009E-2</c:v>
                </c:pt>
                <c:pt idx="293">
                  <c:v>1.1950000000000009E-2</c:v>
                </c:pt>
                <c:pt idx="294">
                  <c:v>1.1950000000000009E-2</c:v>
                </c:pt>
                <c:pt idx="295">
                  <c:v>1.1950000000000009E-2</c:v>
                </c:pt>
                <c:pt idx="296">
                  <c:v>1.1950000000000009E-2</c:v>
                </c:pt>
                <c:pt idx="297">
                  <c:v>1.1950000000000009E-2</c:v>
                </c:pt>
                <c:pt idx="298">
                  <c:v>1.1950000000000009E-2</c:v>
                </c:pt>
                <c:pt idx="299">
                  <c:v>1.1950000000000009E-2</c:v>
                </c:pt>
                <c:pt idx="300">
                  <c:v>1.1950000000000009E-2</c:v>
                </c:pt>
                <c:pt idx="301">
                  <c:v>1.1950000000000009E-2</c:v>
                </c:pt>
                <c:pt idx="302">
                  <c:v>1.1950000000000009E-2</c:v>
                </c:pt>
                <c:pt idx="303">
                  <c:v>1.1950000000000009E-2</c:v>
                </c:pt>
                <c:pt idx="304">
                  <c:v>1.1950000000000009E-2</c:v>
                </c:pt>
                <c:pt idx="305">
                  <c:v>1.1950000000000009E-2</c:v>
                </c:pt>
                <c:pt idx="306">
                  <c:v>1.1950000000000009E-2</c:v>
                </c:pt>
                <c:pt idx="307">
                  <c:v>1.1950000000000009E-2</c:v>
                </c:pt>
                <c:pt idx="308">
                  <c:v>1.1950000000000009E-2</c:v>
                </c:pt>
                <c:pt idx="309">
                  <c:v>1.1950000000000009E-2</c:v>
                </c:pt>
                <c:pt idx="310">
                  <c:v>1.1950000000000009E-2</c:v>
                </c:pt>
                <c:pt idx="311">
                  <c:v>1.1950000000000009E-2</c:v>
                </c:pt>
                <c:pt idx="312">
                  <c:v>1.1950000000000009E-2</c:v>
                </c:pt>
                <c:pt idx="313">
                  <c:v>1.1950000000000009E-2</c:v>
                </c:pt>
                <c:pt idx="314">
                  <c:v>1.1950000000000009E-2</c:v>
                </c:pt>
                <c:pt idx="315">
                  <c:v>1.1950000000000009E-2</c:v>
                </c:pt>
                <c:pt idx="316">
                  <c:v>1.1950000000000009E-2</c:v>
                </c:pt>
                <c:pt idx="317">
                  <c:v>1.1950000000000009E-2</c:v>
                </c:pt>
                <c:pt idx="318">
                  <c:v>1.1950000000000009E-2</c:v>
                </c:pt>
                <c:pt idx="319">
                  <c:v>1.1950000000000009E-2</c:v>
                </c:pt>
                <c:pt idx="320">
                  <c:v>1.1950000000000009E-2</c:v>
                </c:pt>
                <c:pt idx="321">
                  <c:v>1.1950000000000009E-2</c:v>
                </c:pt>
                <c:pt idx="322">
                  <c:v>1.1950000000000009E-2</c:v>
                </c:pt>
                <c:pt idx="323">
                  <c:v>1.1950000000000009E-2</c:v>
                </c:pt>
                <c:pt idx="324">
                  <c:v>1.1950000000000009E-2</c:v>
                </c:pt>
                <c:pt idx="325">
                  <c:v>1.1950000000000009E-2</c:v>
                </c:pt>
                <c:pt idx="326">
                  <c:v>1.1950000000000009E-2</c:v>
                </c:pt>
                <c:pt idx="327">
                  <c:v>1.1950000000000009E-2</c:v>
                </c:pt>
                <c:pt idx="328">
                  <c:v>1.1950000000000009E-2</c:v>
                </c:pt>
                <c:pt idx="329">
                  <c:v>1.1950000000000009E-2</c:v>
                </c:pt>
                <c:pt idx="330">
                  <c:v>1.1950000000000009E-2</c:v>
                </c:pt>
                <c:pt idx="331">
                  <c:v>1.1950000000000009E-2</c:v>
                </c:pt>
                <c:pt idx="332">
                  <c:v>1.1950000000000009E-2</c:v>
                </c:pt>
                <c:pt idx="333">
                  <c:v>1.1950000000000009E-2</c:v>
                </c:pt>
                <c:pt idx="334">
                  <c:v>1.1950000000000009E-2</c:v>
                </c:pt>
                <c:pt idx="335">
                  <c:v>1.1950000000000009E-2</c:v>
                </c:pt>
                <c:pt idx="336">
                  <c:v>1.1950000000000009E-2</c:v>
                </c:pt>
                <c:pt idx="337">
                  <c:v>1.1950000000000009E-2</c:v>
                </c:pt>
                <c:pt idx="338">
                  <c:v>1.1950000000000009E-2</c:v>
                </c:pt>
                <c:pt idx="339">
                  <c:v>1.1950000000000009E-2</c:v>
                </c:pt>
                <c:pt idx="340">
                  <c:v>1.1950000000000009E-2</c:v>
                </c:pt>
                <c:pt idx="341">
                  <c:v>1.1950000000000009E-2</c:v>
                </c:pt>
                <c:pt idx="342">
                  <c:v>1.1950000000000009E-2</c:v>
                </c:pt>
                <c:pt idx="343">
                  <c:v>1.1950000000000009E-2</c:v>
                </c:pt>
                <c:pt idx="344">
                  <c:v>1.1950000000000009E-2</c:v>
                </c:pt>
                <c:pt idx="345">
                  <c:v>1.1950000000000009E-2</c:v>
                </c:pt>
                <c:pt idx="346">
                  <c:v>1.1950000000000009E-2</c:v>
                </c:pt>
                <c:pt idx="347">
                  <c:v>1.1950000000000009E-2</c:v>
                </c:pt>
                <c:pt idx="348">
                  <c:v>1.1950000000000009E-2</c:v>
                </c:pt>
                <c:pt idx="349">
                  <c:v>1.1950000000000009E-2</c:v>
                </c:pt>
                <c:pt idx="350">
                  <c:v>1.1950000000000009E-2</c:v>
                </c:pt>
                <c:pt idx="351">
                  <c:v>1.1950000000000009E-2</c:v>
                </c:pt>
                <c:pt idx="352">
                  <c:v>1.1950000000000009E-2</c:v>
                </c:pt>
                <c:pt idx="353">
                  <c:v>1.1950000000000009E-2</c:v>
                </c:pt>
                <c:pt idx="354">
                  <c:v>1.1950000000000009E-2</c:v>
                </c:pt>
                <c:pt idx="355">
                  <c:v>1.1950000000000009E-2</c:v>
                </c:pt>
                <c:pt idx="356">
                  <c:v>1.1950000000000009E-2</c:v>
                </c:pt>
                <c:pt idx="357">
                  <c:v>1.1950000000000009E-2</c:v>
                </c:pt>
                <c:pt idx="358">
                  <c:v>1.1890250000000008E-2</c:v>
                </c:pt>
                <c:pt idx="359">
                  <c:v>1.1830500000000009E-2</c:v>
                </c:pt>
                <c:pt idx="360">
                  <c:v>1.1770750000000009E-2</c:v>
                </c:pt>
                <c:pt idx="361">
                  <c:v>1.171100000000001E-2</c:v>
                </c:pt>
                <c:pt idx="362">
                  <c:v>1.1651250000000009E-2</c:v>
                </c:pt>
                <c:pt idx="363">
                  <c:v>1.159150000000001E-2</c:v>
                </c:pt>
                <c:pt idx="364">
                  <c:v>1.1531750000000009E-2</c:v>
                </c:pt>
                <c:pt idx="365">
                  <c:v>1.147200000000001E-2</c:v>
                </c:pt>
                <c:pt idx="366">
                  <c:v>1.1412250000000009E-2</c:v>
                </c:pt>
                <c:pt idx="367">
                  <c:v>1.1352500000000008E-2</c:v>
                </c:pt>
                <c:pt idx="368">
                  <c:v>1.1292750000000009E-2</c:v>
                </c:pt>
                <c:pt idx="369">
                  <c:v>1.1233000000000009E-2</c:v>
                </c:pt>
                <c:pt idx="370">
                  <c:v>1.117325000000001E-2</c:v>
                </c:pt>
                <c:pt idx="371">
                  <c:v>1.1113500000000009E-2</c:v>
                </c:pt>
                <c:pt idx="372">
                  <c:v>1.105375000000001E-2</c:v>
                </c:pt>
                <c:pt idx="373">
                  <c:v>1.0994000000000009E-2</c:v>
                </c:pt>
                <c:pt idx="374">
                  <c:v>1.093425000000001E-2</c:v>
                </c:pt>
                <c:pt idx="375">
                  <c:v>1.0874500000000009E-2</c:v>
                </c:pt>
                <c:pt idx="376">
                  <c:v>1.0814750000000008E-2</c:v>
                </c:pt>
                <c:pt idx="377">
                  <c:v>1.0755000000000009E-2</c:v>
                </c:pt>
                <c:pt idx="378">
                  <c:v>1.0695250000000009E-2</c:v>
                </c:pt>
                <c:pt idx="379">
                  <c:v>1.063550000000001E-2</c:v>
                </c:pt>
                <c:pt idx="380">
                  <c:v>1.0575750000000009E-2</c:v>
                </c:pt>
                <c:pt idx="381">
                  <c:v>1.0516000000000008E-2</c:v>
                </c:pt>
                <c:pt idx="382">
                  <c:v>1.0456250000000009E-2</c:v>
                </c:pt>
                <c:pt idx="383">
                  <c:v>1.0396500000000008E-2</c:v>
                </c:pt>
                <c:pt idx="384">
                  <c:v>1.0336750000000009E-2</c:v>
                </c:pt>
                <c:pt idx="385">
                  <c:v>1.0277000000000008E-2</c:v>
                </c:pt>
                <c:pt idx="386">
                  <c:v>1.0217250000000009E-2</c:v>
                </c:pt>
                <c:pt idx="387">
                  <c:v>1.0157500000000009E-2</c:v>
                </c:pt>
                <c:pt idx="388">
                  <c:v>1.0097750000000008E-2</c:v>
                </c:pt>
                <c:pt idx="389">
                  <c:v>1.0038000000000009E-2</c:v>
                </c:pt>
                <c:pt idx="390">
                  <c:v>9.9782500000000079E-3</c:v>
                </c:pt>
                <c:pt idx="391">
                  <c:v>9.9185000000000089E-3</c:v>
                </c:pt>
                <c:pt idx="392">
                  <c:v>9.8587500000000081E-3</c:v>
                </c:pt>
                <c:pt idx="393">
                  <c:v>9.7990000000000091E-3</c:v>
                </c:pt>
                <c:pt idx="394">
                  <c:v>9.7392500000000083E-3</c:v>
                </c:pt>
                <c:pt idx="395">
                  <c:v>9.6795000000000075E-3</c:v>
                </c:pt>
                <c:pt idx="396">
                  <c:v>9.6197500000000085E-3</c:v>
                </c:pt>
                <c:pt idx="397">
                  <c:v>9.5600000000000077E-3</c:v>
                </c:pt>
                <c:pt idx="398">
                  <c:v>9.5002500000000087E-3</c:v>
                </c:pt>
                <c:pt idx="399">
                  <c:v>9.4405000000000079E-3</c:v>
                </c:pt>
                <c:pt idx="400">
                  <c:v>9.3807500000000071E-3</c:v>
                </c:pt>
                <c:pt idx="401">
                  <c:v>9.3210000000000081E-3</c:v>
                </c:pt>
                <c:pt idx="402">
                  <c:v>9.2612500000000073E-3</c:v>
                </c:pt>
                <c:pt idx="403">
                  <c:v>9.2015000000000083E-3</c:v>
                </c:pt>
                <c:pt idx="404">
                  <c:v>9.1417500000000075E-3</c:v>
                </c:pt>
                <c:pt idx="405">
                  <c:v>9.0820000000000067E-3</c:v>
                </c:pt>
                <c:pt idx="406">
                  <c:v>9.0222500000000077E-3</c:v>
                </c:pt>
                <c:pt idx="407">
                  <c:v>8.9625000000000087E-3</c:v>
                </c:pt>
                <c:pt idx="408">
                  <c:v>8.9027500000000079E-3</c:v>
                </c:pt>
                <c:pt idx="409">
                  <c:v>8.8430000000000071E-3</c:v>
                </c:pt>
                <c:pt idx="410">
                  <c:v>8.7832500000000081E-3</c:v>
                </c:pt>
                <c:pt idx="411">
                  <c:v>8.7235000000000073E-3</c:v>
                </c:pt>
                <c:pt idx="412">
                  <c:v>8.6637500000000083E-3</c:v>
                </c:pt>
                <c:pt idx="413">
                  <c:v>8.6040000000000075E-3</c:v>
                </c:pt>
                <c:pt idx="414">
                  <c:v>8.5442500000000067E-3</c:v>
                </c:pt>
                <c:pt idx="415">
                  <c:v>8.4845000000000077E-3</c:v>
                </c:pt>
                <c:pt idx="416">
                  <c:v>8.4247500000000069E-3</c:v>
                </c:pt>
                <c:pt idx="417">
                  <c:v>8.3650000000000078E-3</c:v>
                </c:pt>
                <c:pt idx="418">
                  <c:v>8.3052500000000071E-3</c:v>
                </c:pt>
                <c:pt idx="419">
                  <c:v>8.2455000000000063E-3</c:v>
                </c:pt>
                <c:pt idx="420">
                  <c:v>8.1857500000000073E-3</c:v>
                </c:pt>
                <c:pt idx="421">
                  <c:v>8.1260000000000065E-3</c:v>
                </c:pt>
                <c:pt idx="422">
                  <c:v>8.0662500000000074E-3</c:v>
                </c:pt>
                <c:pt idx="423">
                  <c:v>8.0065000000000067E-3</c:v>
                </c:pt>
                <c:pt idx="424">
                  <c:v>7.9467500000000059E-3</c:v>
                </c:pt>
                <c:pt idx="425">
                  <c:v>7.8870000000000069E-3</c:v>
                </c:pt>
                <c:pt idx="426">
                  <c:v>7.8272500000000078E-3</c:v>
                </c:pt>
                <c:pt idx="427">
                  <c:v>7.767500000000007E-3</c:v>
                </c:pt>
                <c:pt idx="428">
                  <c:v>7.7077500000000063E-3</c:v>
                </c:pt>
                <c:pt idx="429">
                  <c:v>7.6480000000000064E-3</c:v>
                </c:pt>
                <c:pt idx="430">
                  <c:v>7.5882500000000064E-3</c:v>
                </c:pt>
                <c:pt idx="431">
                  <c:v>7.5285000000000065E-3</c:v>
                </c:pt>
                <c:pt idx="432">
                  <c:v>7.4687500000000066E-3</c:v>
                </c:pt>
                <c:pt idx="433">
                  <c:v>7.4090000000000067E-3</c:v>
                </c:pt>
                <c:pt idx="434">
                  <c:v>7.349250000000006E-3</c:v>
                </c:pt>
                <c:pt idx="435">
                  <c:v>7.289500000000006E-3</c:v>
                </c:pt>
                <c:pt idx="436">
                  <c:v>7.2297500000000061E-3</c:v>
                </c:pt>
                <c:pt idx="437">
                  <c:v>7.1700000000000062E-3</c:v>
                </c:pt>
                <c:pt idx="438">
                  <c:v>7.1102500000000063E-3</c:v>
                </c:pt>
                <c:pt idx="439">
                  <c:v>7.0505000000000055E-3</c:v>
                </c:pt>
                <c:pt idx="440">
                  <c:v>6.9907500000000056E-3</c:v>
                </c:pt>
                <c:pt idx="441">
                  <c:v>6.9310000000000057E-3</c:v>
                </c:pt>
                <c:pt idx="442">
                  <c:v>6.8712500000000058E-3</c:v>
                </c:pt>
                <c:pt idx="443">
                  <c:v>6.8115000000000059E-3</c:v>
                </c:pt>
                <c:pt idx="444">
                  <c:v>6.751750000000006E-3</c:v>
                </c:pt>
                <c:pt idx="445">
                  <c:v>6.6920000000000052E-3</c:v>
                </c:pt>
                <c:pt idx="446">
                  <c:v>6.6322500000000053E-3</c:v>
                </c:pt>
                <c:pt idx="447">
                  <c:v>6.5725000000000054E-3</c:v>
                </c:pt>
                <c:pt idx="448">
                  <c:v>6.5127500000000055E-3</c:v>
                </c:pt>
                <c:pt idx="449">
                  <c:v>6.4530000000000056E-3</c:v>
                </c:pt>
                <c:pt idx="450">
                  <c:v>6.3932500000000057E-3</c:v>
                </c:pt>
                <c:pt idx="451">
                  <c:v>6.3335000000000049E-3</c:v>
                </c:pt>
                <c:pt idx="452">
                  <c:v>6.273750000000005E-3</c:v>
                </c:pt>
                <c:pt idx="453">
                  <c:v>6.2140000000000051E-3</c:v>
                </c:pt>
                <c:pt idx="454">
                  <c:v>6.1542500000000052E-3</c:v>
                </c:pt>
                <c:pt idx="455">
                  <c:v>6.0945000000000053E-3</c:v>
                </c:pt>
                <c:pt idx="456">
                  <c:v>6.0347500000000054E-3</c:v>
                </c:pt>
                <c:pt idx="457">
                  <c:v>5.9750000000000046E-3</c:v>
                </c:pt>
                <c:pt idx="458">
                  <c:v>5.9152500000000047E-3</c:v>
                </c:pt>
                <c:pt idx="459">
                  <c:v>5.8555000000000048E-3</c:v>
                </c:pt>
                <c:pt idx="460">
                  <c:v>5.7957500000000049E-3</c:v>
                </c:pt>
                <c:pt idx="461">
                  <c:v>5.736000000000005E-3</c:v>
                </c:pt>
                <c:pt idx="462">
                  <c:v>5.6762500000000051E-3</c:v>
                </c:pt>
                <c:pt idx="463">
                  <c:v>5.6165000000000043E-3</c:v>
                </c:pt>
                <c:pt idx="464">
                  <c:v>5.5567500000000044E-3</c:v>
                </c:pt>
                <c:pt idx="465">
                  <c:v>5.4970000000000045E-3</c:v>
                </c:pt>
                <c:pt idx="466">
                  <c:v>5.4372500000000046E-3</c:v>
                </c:pt>
                <c:pt idx="467">
                  <c:v>5.3775000000000047E-3</c:v>
                </c:pt>
                <c:pt idx="468">
                  <c:v>5.3177500000000048E-3</c:v>
                </c:pt>
                <c:pt idx="469">
                  <c:v>5.258000000000004E-3</c:v>
                </c:pt>
                <c:pt idx="470">
                  <c:v>5.1982500000000041E-3</c:v>
                </c:pt>
                <c:pt idx="471">
                  <c:v>5.1385000000000042E-3</c:v>
                </c:pt>
                <c:pt idx="472">
                  <c:v>5.0787500000000043E-3</c:v>
                </c:pt>
                <c:pt idx="473">
                  <c:v>5.0190000000000044E-3</c:v>
                </c:pt>
                <c:pt idx="474">
                  <c:v>4.9592500000000045E-3</c:v>
                </c:pt>
                <c:pt idx="475">
                  <c:v>4.8995000000000037E-3</c:v>
                </c:pt>
                <c:pt idx="476">
                  <c:v>4.8397500000000038E-3</c:v>
                </c:pt>
                <c:pt idx="477">
                  <c:v>4.7800000000000039E-3</c:v>
                </c:pt>
                <c:pt idx="478">
                  <c:v>4.720250000000004E-3</c:v>
                </c:pt>
                <c:pt idx="479">
                  <c:v>4.660500000000004E-3</c:v>
                </c:pt>
                <c:pt idx="480">
                  <c:v>4.6007500000000033E-3</c:v>
                </c:pt>
                <c:pt idx="481">
                  <c:v>4.5410000000000034E-3</c:v>
                </c:pt>
                <c:pt idx="482">
                  <c:v>4.4812500000000035E-3</c:v>
                </c:pt>
                <c:pt idx="483">
                  <c:v>4.4215000000000036E-3</c:v>
                </c:pt>
                <c:pt idx="484">
                  <c:v>4.3617500000000036E-3</c:v>
                </c:pt>
                <c:pt idx="485">
                  <c:v>4.3020000000000037E-3</c:v>
                </c:pt>
                <c:pt idx="486">
                  <c:v>4.242250000000003E-3</c:v>
                </c:pt>
                <c:pt idx="487">
                  <c:v>4.1825000000000031E-3</c:v>
                </c:pt>
                <c:pt idx="488">
                  <c:v>4.1227500000000031E-3</c:v>
                </c:pt>
                <c:pt idx="489">
                  <c:v>4.0630000000000024E-3</c:v>
                </c:pt>
                <c:pt idx="490">
                  <c:v>4.0032500000000033E-3</c:v>
                </c:pt>
                <c:pt idx="491">
                  <c:v>3.9435000000000026E-3</c:v>
                </c:pt>
                <c:pt idx="492">
                  <c:v>3.8837500000000035E-3</c:v>
                </c:pt>
                <c:pt idx="493">
                  <c:v>3.8240000000000027E-3</c:v>
                </c:pt>
                <c:pt idx="494">
                  <c:v>3.7642500000000037E-3</c:v>
                </c:pt>
                <c:pt idx="495">
                  <c:v>3.7045000000000029E-3</c:v>
                </c:pt>
                <c:pt idx="496">
                  <c:v>3.6447500000000022E-3</c:v>
                </c:pt>
                <c:pt idx="497">
                  <c:v>3.5850000000000031E-3</c:v>
                </c:pt>
                <c:pt idx="498">
                  <c:v>3.5252500000000023E-3</c:v>
                </c:pt>
                <c:pt idx="499">
                  <c:v>3.4655000000000033E-3</c:v>
                </c:pt>
                <c:pt idx="500">
                  <c:v>3.4057500000000025E-3</c:v>
                </c:pt>
                <c:pt idx="501">
                  <c:v>3.3460000000000018E-3</c:v>
                </c:pt>
                <c:pt idx="502">
                  <c:v>3.2862500000000027E-3</c:v>
                </c:pt>
                <c:pt idx="503">
                  <c:v>3.2265000000000019E-3</c:v>
                </c:pt>
                <c:pt idx="504">
                  <c:v>3.1667500000000029E-3</c:v>
                </c:pt>
                <c:pt idx="505">
                  <c:v>3.1070000000000021E-3</c:v>
                </c:pt>
                <c:pt idx="506">
                  <c:v>3.0472500000000031E-3</c:v>
                </c:pt>
                <c:pt idx="507">
                  <c:v>2.9875000000000023E-3</c:v>
                </c:pt>
                <c:pt idx="508">
                  <c:v>2.9277500000000015E-3</c:v>
                </c:pt>
                <c:pt idx="509">
                  <c:v>2.8680000000000025E-3</c:v>
                </c:pt>
                <c:pt idx="510">
                  <c:v>2.8082500000000017E-3</c:v>
                </c:pt>
                <c:pt idx="511">
                  <c:v>2.7485000000000027E-3</c:v>
                </c:pt>
                <c:pt idx="512">
                  <c:v>2.6887500000000019E-3</c:v>
                </c:pt>
                <c:pt idx="513">
                  <c:v>2.6290000000000011E-3</c:v>
                </c:pt>
                <c:pt idx="514">
                  <c:v>2.5692500000000021E-3</c:v>
                </c:pt>
                <c:pt idx="515">
                  <c:v>2.5095000000000013E-3</c:v>
                </c:pt>
                <c:pt idx="516">
                  <c:v>2.4497500000000023E-3</c:v>
                </c:pt>
                <c:pt idx="517">
                  <c:v>2.3900000000000015E-3</c:v>
                </c:pt>
                <c:pt idx="518">
                  <c:v>2.3302500000000007E-3</c:v>
                </c:pt>
                <c:pt idx="519">
                  <c:v>2.2705000000000017E-3</c:v>
                </c:pt>
                <c:pt idx="520">
                  <c:v>2.2107500000000009E-3</c:v>
                </c:pt>
                <c:pt idx="521">
                  <c:v>2.1510000000000019E-3</c:v>
                </c:pt>
                <c:pt idx="522">
                  <c:v>2.0912500000000011E-3</c:v>
                </c:pt>
                <c:pt idx="523">
                  <c:v>2.0315000000000021E-3</c:v>
                </c:pt>
                <c:pt idx="524">
                  <c:v>1.9717500000000013E-3</c:v>
                </c:pt>
                <c:pt idx="525">
                  <c:v>1.9120000000000005E-3</c:v>
                </c:pt>
                <c:pt idx="526">
                  <c:v>1.8522500000000015E-3</c:v>
                </c:pt>
                <c:pt idx="527">
                  <c:v>1.7925000000000007E-3</c:v>
                </c:pt>
                <c:pt idx="528">
                  <c:v>1.7327500000000017E-3</c:v>
                </c:pt>
                <c:pt idx="529">
                  <c:v>1.6730000000000009E-3</c:v>
                </c:pt>
                <c:pt idx="530">
                  <c:v>1.6132500000000001E-3</c:v>
                </c:pt>
                <c:pt idx="531">
                  <c:v>1.5535000000000011E-3</c:v>
                </c:pt>
                <c:pt idx="532">
                  <c:v>1.4937500000000003E-3</c:v>
                </c:pt>
                <c:pt idx="533">
                  <c:v>1.4340000000000012E-3</c:v>
                </c:pt>
                <c:pt idx="534">
                  <c:v>1.3742500000000005E-3</c:v>
                </c:pt>
                <c:pt idx="535">
                  <c:v>1.3145000000000014E-3</c:v>
                </c:pt>
                <c:pt idx="536">
                  <c:v>1.2547500000000007E-3</c:v>
                </c:pt>
                <c:pt idx="537">
                  <c:v>1.1949999999999999E-3</c:v>
                </c:pt>
                <c:pt idx="538">
                  <c:v>1.1352500000000008E-3</c:v>
                </c:pt>
                <c:pt idx="539">
                  <c:v>1.0755000000000001E-3</c:v>
                </c:pt>
                <c:pt idx="540">
                  <c:v>1.015750000000001E-3</c:v>
                </c:pt>
                <c:pt idx="541">
                  <c:v>9.5600000000000025E-4</c:v>
                </c:pt>
                <c:pt idx="542">
                  <c:v>8.9624999999999948E-4</c:v>
                </c:pt>
                <c:pt idx="543">
                  <c:v>8.3650000000000044E-4</c:v>
                </c:pt>
                <c:pt idx="544">
                  <c:v>7.7674999999999966E-4</c:v>
                </c:pt>
                <c:pt idx="545">
                  <c:v>7.1700000000000062E-4</c:v>
                </c:pt>
                <c:pt idx="546">
                  <c:v>6.5724999999999985E-4</c:v>
                </c:pt>
                <c:pt idx="547">
                  <c:v>5.9750000000000081E-4</c:v>
                </c:pt>
                <c:pt idx="548">
                  <c:v>5.3775000000000003E-4</c:v>
                </c:pt>
                <c:pt idx="549">
                  <c:v>4.7799999999999926E-4</c:v>
                </c:pt>
                <c:pt idx="550">
                  <c:v>4.1825000000000022E-4</c:v>
                </c:pt>
                <c:pt idx="551">
                  <c:v>3.5849999999999944E-4</c:v>
                </c:pt>
                <c:pt idx="552">
                  <c:v>2.987500000000004E-4</c:v>
                </c:pt>
                <c:pt idx="553">
                  <c:v>2.3899999999999963E-4</c:v>
                </c:pt>
                <c:pt idx="554">
                  <c:v>1.7924999999999885E-4</c:v>
                </c:pt>
                <c:pt idx="555">
                  <c:v>1.1949999999999981E-4</c:v>
                </c:pt>
                <c:pt idx="556">
                  <c:v>5.974999999999904E-5</c:v>
                </c:pt>
                <c:pt idx="557">
                  <c:v>0</c:v>
                </c:pt>
              </c:numCache>
            </c:numRef>
          </c:yVal>
          <c:smooth val="1"/>
        </c:ser>
        <c:ser>
          <c:idx val="2"/>
          <c:order val="2"/>
          <c:spPr>
            <a:ln w="25400" cap="rnd">
              <a:solidFill>
                <a:schemeClr val="accent6">
                  <a:lumMod val="50000"/>
                </a:schemeClr>
              </a:solidFill>
              <a:round/>
            </a:ln>
            <a:effectLst/>
          </c:spPr>
          <c:marker>
            <c:symbol val="none"/>
          </c:marker>
          <c:xVal>
            <c:strRef>
              <c:f>Sheet2!$N:$N</c:f>
              <c:strCache>
                <c:ptCount val="846"/>
                <c:pt idx="0">
                  <c:v>hensu</c:v>
                </c:pt>
                <c:pt idx="1">
                  <c:v>0.01</c:v>
                </c:pt>
                <c:pt idx="2">
                  <c:v>0.02</c:v>
                </c:pt>
                <c:pt idx="3">
                  <c:v>0.03</c:v>
                </c:pt>
                <c:pt idx="4">
                  <c:v>0.04</c:v>
                </c:pt>
                <c:pt idx="5">
                  <c:v>0.05</c:v>
                </c:pt>
                <c:pt idx="6">
                  <c:v>0.06</c:v>
                </c:pt>
                <c:pt idx="7">
                  <c:v>0.07</c:v>
                </c:pt>
                <c:pt idx="8">
                  <c:v>0.08</c:v>
                </c:pt>
                <c:pt idx="9">
                  <c:v>0.09</c:v>
                </c:pt>
                <c:pt idx="10">
                  <c:v>0.1</c:v>
                </c:pt>
                <c:pt idx="11">
                  <c:v>0.11</c:v>
                </c:pt>
                <c:pt idx="12">
                  <c:v>0.12</c:v>
                </c:pt>
                <c:pt idx="13">
                  <c:v>0.13</c:v>
                </c:pt>
                <c:pt idx="14">
                  <c:v>0.14</c:v>
                </c:pt>
                <c:pt idx="15">
                  <c:v>0.15</c:v>
                </c:pt>
                <c:pt idx="16">
                  <c:v>0.16</c:v>
                </c:pt>
                <c:pt idx="17">
                  <c:v>0.17</c:v>
                </c:pt>
                <c:pt idx="18">
                  <c:v>0.18</c:v>
                </c:pt>
                <c:pt idx="19">
                  <c:v>0.19</c:v>
                </c:pt>
                <c:pt idx="20">
                  <c:v>0.2</c:v>
                </c:pt>
                <c:pt idx="21">
                  <c:v>0.21</c:v>
                </c:pt>
                <c:pt idx="22">
                  <c:v>0.22</c:v>
                </c:pt>
                <c:pt idx="23">
                  <c:v>0.23</c:v>
                </c:pt>
                <c:pt idx="24">
                  <c:v>0.24</c:v>
                </c:pt>
                <c:pt idx="25">
                  <c:v>0.25</c:v>
                </c:pt>
                <c:pt idx="26">
                  <c:v>0.26</c:v>
                </c:pt>
                <c:pt idx="27">
                  <c:v>0.27</c:v>
                </c:pt>
                <c:pt idx="28">
                  <c:v>0.28</c:v>
                </c:pt>
                <c:pt idx="29">
                  <c:v>0.29</c:v>
                </c:pt>
                <c:pt idx="30">
                  <c:v>0.3</c:v>
                </c:pt>
                <c:pt idx="31">
                  <c:v>0.31</c:v>
                </c:pt>
                <c:pt idx="32">
                  <c:v>0.32</c:v>
                </c:pt>
                <c:pt idx="33">
                  <c:v>0.33</c:v>
                </c:pt>
                <c:pt idx="34">
                  <c:v>0.34</c:v>
                </c:pt>
                <c:pt idx="35">
                  <c:v>0.35</c:v>
                </c:pt>
                <c:pt idx="36">
                  <c:v>0.36</c:v>
                </c:pt>
                <c:pt idx="37">
                  <c:v>0.37</c:v>
                </c:pt>
                <c:pt idx="38">
                  <c:v>0.38</c:v>
                </c:pt>
                <c:pt idx="39">
                  <c:v>0.39</c:v>
                </c:pt>
                <c:pt idx="40">
                  <c:v>0.4</c:v>
                </c:pt>
                <c:pt idx="41">
                  <c:v>0.41</c:v>
                </c:pt>
                <c:pt idx="42">
                  <c:v>0.42</c:v>
                </c:pt>
                <c:pt idx="43">
                  <c:v>0.43</c:v>
                </c:pt>
                <c:pt idx="44">
                  <c:v>0.44</c:v>
                </c:pt>
                <c:pt idx="45">
                  <c:v>0.45</c:v>
                </c:pt>
                <c:pt idx="46">
                  <c:v>0.46</c:v>
                </c:pt>
                <c:pt idx="47">
                  <c:v>0.47</c:v>
                </c:pt>
                <c:pt idx="48">
                  <c:v>0.48</c:v>
                </c:pt>
                <c:pt idx="49">
                  <c:v>0.49</c:v>
                </c:pt>
                <c:pt idx="50">
                  <c:v>0.5</c:v>
                </c:pt>
                <c:pt idx="51">
                  <c:v>0.51</c:v>
                </c:pt>
                <c:pt idx="52">
                  <c:v>0.52</c:v>
                </c:pt>
                <c:pt idx="53">
                  <c:v>0.53</c:v>
                </c:pt>
                <c:pt idx="54">
                  <c:v>0.54</c:v>
                </c:pt>
                <c:pt idx="55">
                  <c:v>0.55</c:v>
                </c:pt>
                <c:pt idx="56">
                  <c:v>0.56</c:v>
                </c:pt>
                <c:pt idx="57">
                  <c:v>0.57</c:v>
                </c:pt>
                <c:pt idx="58">
                  <c:v>0.58</c:v>
                </c:pt>
                <c:pt idx="59">
                  <c:v>0.59</c:v>
                </c:pt>
                <c:pt idx="60">
                  <c:v>0.6</c:v>
                </c:pt>
                <c:pt idx="61">
                  <c:v>0.61</c:v>
                </c:pt>
                <c:pt idx="62">
                  <c:v>0.62</c:v>
                </c:pt>
                <c:pt idx="63">
                  <c:v>0.63</c:v>
                </c:pt>
                <c:pt idx="64">
                  <c:v>0.64</c:v>
                </c:pt>
                <c:pt idx="65">
                  <c:v>0.65</c:v>
                </c:pt>
                <c:pt idx="66">
                  <c:v>0.66</c:v>
                </c:pt>
                <c:pt idx="67">
                  <c:v>0.67</c:v>
                </c:pt>
                <c:pt idx="68">
                  <c:v>0.68</c:v>
                </c:pt>
                <c:pt idx="69">
                  <c:v>0.69</c:v>
                </c:pt>
                <c:pt idx="70">
                  <c:v>0.7</c:v>
                </c:pt>
                <c:pt idx="71">
                  <c:v>0.71</c:v>
                </c:pt>
                <c:pt idx="72">
                  <c:v>0.72</c:v>
                </c:pt>
                <c:pt idx="73">
                  <c:v>0.73</c:v>
                </c:pt>
                <c:pt idx="74">
                  <c:v>0.74</c:v>
                </c:pt>
                <c:pt idx="75">
                  <c:v>0.75</c:v>
                </c:pt>
                <c:pt idx="76">
                  <c:v>0.76</c:v>
                </c:pt>
                <c:pt idx="77">
                  <c:v>0.77</c:v>
                </c:pt>
                <c:pt idx="78">
                  <c:v>0.78</c:v>
                </c:pt>
                <c:pt idx="79">
                  <c:v>0.79</c:v>
                </c:pt>
                <c:pt idx="80">
                  <c:v>0.8</c:v>
                </c:pt>
                <c:pt idx="81">
                  <c:v>0.81</c:v>
                </c:pt>
                <c:pt idx="82">
                  <c:v>0.82</c:v>
                </c:pt>
                <c:pt idx="83">
                  <c:v>0.83</c:v>
                </c:pt>
                <c:pt idx="84">
                  <c:v>0.84</c:v>
                </c:pt>
                <c:pt idx="85">
                  <c:v>0.85</c:v>
                </c:pt>
                <c:pt idx="86">
                  <c:v>0.86</c:v>
                </c:pt>
                <c:pt idx="87">
                  <c:v>0.87</c:v>
                </c:pt>
                <c:pt idx="88">
                  <c:v>0.88</c:v>
                </c:pt>
                <c:pt idx="89">
                  <c:v>0.89</c:v>
                </c:pt>
                <c:pt idx="90">
                  <c:v>0.9</c:v>
                </c:pt>
                <c:pt idx="91">
                  <c:v>0.91</c:v>
                </c:pt>
                <c:pt idx="92">
                  <c:v>0.92</c:v>
                </c:pt>
                <c:pt idx="93">
                  <c:v>0.93</c:v>
                </c:pt>
                <c:pt idx="94">
                  <c:v>0.94</c:v>
                </c:pt>
                <c:pt idx="95">
                  <c:v>0.95</c:v>
                </c:pt>
                <c:pt idx="96">
                  <c:v>0.96</c:v>
                </c:pt>
                <c:pt idx="97">
                  <c:v>0.97</c:v>
                </c:pt>
                <c:pt idx="98">
                  <c:v>0.98</c:v>
                </c:pt>
                <c:pt idx="99">
                  <c:v>0.99</c:v>
                </c:pt>
                <c:pt idx="100">
                  <c:v>1</c:v>
                </c:pt>
                <c:pt idx="101">
                  <c:v>1.01</c:v>
                </c:pt>
                <c:pt idx="102">
                  <c:v>1.02</c:v>
                </c:pt>
                <c:pt idx="103">
                  <c:v>1.03</c:v>
                </c:pt>
                <c:pt idx="104">
                  <c:v>1.04</c:v>
                </c:pt>
                <c:pt idx="105">
                  <c:v>1.05</c:v>
                </c:pt>
                <c:pt idx="106">
                  <c:v>1.06</c:v>
                </c:pt>
                <c:pt idx="107">
                  <c:v>1.07</c:v>
                </c:pt>
                <c:pt idx="108">
                  <c:v>1.08</c:v>
                </c:pt>
                <c:pt idx="109">
                  <c:v>1.09</c:v>
                </c:pt>
                <c:pt idx="110">
                  <c:v>1.1</c:v>
                </c:pt>
                <c:pt idx="111">
                  <c:v>1.11</c:v>
                </c:pt>
                <c:pt idx="112">
                  <c:v>1.12</c:v>
                </c:pt>
                <c:pt idx="113">
                  <c:v>1.13</c:v>
                </c:pt>
                <c:pt idx="114">
                  <c:v>1.14</c:v>
                </c:pt>
                <c:pt idx="115">
                  <c:v>1.15</c:v>
                </c:pt>
                <c:pt idx="116">
                  <c:v>1.16</c:v>
                </c:pt>
                <c:pt idx="117">
                  <c:v>1.17</c:v>
                </c:pt>
                <c:pt idx="118">
                  <c:v>1.18</c:v>
                </c:pt>
                <c:pt idx="119">
                  <c:v>1.19</c:v>
                </c:pt>
                <c:pt idx="120">
                  <c:v>1.2</c:v>
                </c:pt>
                <c:pt idx="121">
                  <c:v>1.21</c:v>
                </c:pt>
                <c:pt idx="122">
                  <c:v>1.22</c:v>
                </c:pt>
                <c:pt idx="123">
                  <c:v>1.23</c:v>
                </c:pt>
                <c:pt idx="124">
                  <c:v>1.24</c:v>
                </c:pt>
                <c:pt idx="125">
                  <c:v>1.25</c:v>
                </c:pt>
                <c:pt idx="126">
                  <c:v>1.26</c:v>
                </c:pt>
                <c:pt idx="127">
                  <c:v>1.27</c:v>
                </c:pt>
                <c:pt idx="128">
                  <c:v>1.28</c:v>
                </c:pt>
                <c:pt idx="129">
                  <c:v>1.29</c:v>
                </c:pt>
                <c:pt idx="130">
                  <c:v>1.3</c:v>
                </c:pt>
                <c:pt idx="131">
                  <c:v>1.31</c:v>
                </c:pt>
                <c:pt idx="132">
                  <c:v>1.32</c:v>
                </c:pt>
                <c:pt idx="133">
                  <c:v>1.33</c:v>
                </c:pt>
                <c:pt idx="134">
                  <c:v>1.34</c:v>
                </c:pt>
                <c:pt idx="135">
                  <c:v>1.35</c:v>
                </c:pt>
                <c:pt idx="136">
                  <c:v>1.36</c:v>
                </c:pt>
                <c:pt idx="137">
                  <c:v>1.37</c:v>
                </c:pt>
                <c:pt idx="138">
                  <c:v>1.38</c:v>
                </c:pt>
                <c:pt idx="139">
                  <c:v>1.39</c:v>
                </c:pt>
                <c:pt idx="140">
                  <c:v>1.4</c:v>
                </c:pt>
                <c:pt idx="141">
                  <c:v>1.41</c:v>
                </c:pt>
                <c:pt idx="142">
                  <c:v>1.42</c:v>
                </c:pt>
                <c:pt idx="143">
                  <c:v>1.43</c:v>
                </c:pt>
                <c:pt idx="144">
                  <c:v>1.44</c:v>
                </c:pt>
                <c:pt idx="145">
                  <c:v>1.45</c:v>
                </c:pt>
                <c:pt idx="146">
                  <c:v>1.46</c:v>
                </c:pt>
                <c:pt idx="147">
                  <c:v>1.47</c:v>
                </c:pt>
                <c:pt idx="148">
                  <c:v>1.48</c:v>
                </c:pt>
                <c:pt idx="149">
                  <c:v>1.49</c:v>
                </c:pt>
                <c:pt idx="150">
                  <c:v>1.5</c:v>
                </c:pt>
                <c:pt idx="151">
                  <c:v>1.51</c:v>
                </c:pt>
                <c:pt idx="152">
                  <c:v>1.52</c:v>
                </c:pt>
                <c:pt idx="153">
                  <c:v>1.53</c:v>
                </c:pt>
                <c:pt idx="154">
                  <c:v>1.54</c:v>
                </c:pt>
                <c:pt idx="155">
                  <c:v>1.55</c:v>
                </c:pt>
                <c:pt idx="156">
                  <c:v>1.56</c:v>
                </c:pt>
                <c:pt idx="157">
                  <c:v>1.57</c:v>
                </c:pt>
                <c:pt idx="158">
                  <c:v>1.58</c:v>
                </c:pt>
                <c:pt idx="159">
                  <c:v>1.59</c:v>
                </c:pt>
                <c:pt idx="160">
                  <c:v>1.6</c:v>
                </c:pt>
                <c:pt idx="161">
                  <c:v>1.61</c:v>
                </c:pt>
                <c:pt idx="162">
                  <c:v>1.62</c:v>
                </c:pt>
                <c:pt idx="163">
                  <c:v>1.63</c:v>
                </c:pt>
                <c:pt idx="164">
                  <c:v>1.64</c:v>
                </c:pt>
                <c:pt idx="165">
                  <c:v>1.65</c:v>
                </c:pt>
                <c:pt idx="166">
                  <c:v>1.66</c:v>
                </c:pt>
                <c:pt idx="167">
                  <c:v>1.67</c:v>
                </c:pt>
                <c:pt idx="168">
                  <c:v>1.68</c:v>
                </c:pt>
                <c:pt idx="169">
                  <c:v>1.69</c:v>
                </c:pt>
                <c:pt idx="170">
                  <c:v>1.7</c:v>
                </c:pt>
                <c:pt idx="171">
                  <c:v>1.71</c:v>
                </c:pt>
                <c:pt idx="172">
                  <c:v>1.72</c:v>
                </c:pt>
                <c:pt idx="173">
                  <c:v>1.73</c:v>
                </c:pt>
                <c:pt idx="174">
                  <c:v>1.74</c:v>
                </c:pt>
                <c:pt idx="175">
                  <c:v>1.75</c:v>
                </c:pt>
                <c:pt idx="176">
                  <c:v>1.76</c:v>
                </c:pt>
                <c:pt idx="177">
                  <c:v>1.77</c:v>
                </c:pt>
                <c:pt idx="178">
                  <c:v>1.78</c:v>
                </c:pt>
                <c:pt idx="179">
                  <c:v>1.79</c:v>
                </c:pt>
                <c:pt idx="180">
                  <c:v>1.8</c:v>
                </c:pt>
                <c:pt idx="181">
                  <c:v>1.81</c:v>
                </c:pt>
                <c:pt idx="182">
                  <c:v>1.82</c:v>
                </c:pt>
                <c:pt idx="183">
                  <c:v>1.83</c:v>
                </c:pt>
                <c:pt idx="184">
                  <c:v>1.84</c:v>
                </c:pt>
                <c:pt idx="185">
                  <c:v>1.85</c:v>
                </c:pt>
                <c:pt idx="186">
                  <c:v>1.86</c:v>
                </c:pt>
                <c:pt idx="187">
                  <c:v>1.87</c:v>
                </c:pt>
                <c:pt idx="188">
                  <c:v>1.88</c:v>
                </c:pt>
                <c:pt idx="189">
                  <c:v>1.89</c:v>
                </c:pt>
                <c:pt idx="190">
                  <c:v>1.9</c:v>
                </c:pt>
                <c:pt idx="191">
                  <c:v>1.91</c:v>
                </c:pt>
                <c:pt idx="192">
                  <c:v>1.92</c:v>
                </c:pt>
                <c:pt idx="193">
                  <c:v>1.93</c:v>
                </c:pt>
                <c:pt idx="194">
                  <c:v>1.94</c:v>
                </c:pt>
                <c:pt idx="195">
                  <c:v>1.95</c:v>
                </c:pt>
                <c:pt idx="196">
                  <c:v>1.96</c:v>
                </c:pt>
                <c:pt idx="197">
                  <c:v>1.97</c:v>
                </c:pt>
                <c:pt idx="198">
                  <c:v>1.98</c:v>
                </c:pt>
                <c:pt idx="199">
                  <c:v>1.99</c:v>
                </c:pt>
                <c:pt idx="200">
                  <c:v>2</c:v>
                </c:pt>
                <c:pt idx="201">
                  <c:v>2.01</c:v>
                </c:pt>
                <c:pt idx="202">
                  <c:v>2.02</c:v>
                </c:pt>
                <c:pt idx="203">
                  <c:v>2.03</c:v>
                </c:pt>
                <c:pt idx="204">
                  <c:v>2.04</c:v>
                </c:pt>
                <c:pt idx="205">
                  <c:v>2.05</c:v>
                </c:pt>
                <c:pt idx="206">
                  <c:v>2.06</c:v>
                </c:pt>
                <c:pt idx="207">
                  <c:v>2.07</c:v>
                </c:pt>
                <c:pt idx="208">
                  <c:v>2.08</c:v>
                </c:pt>
                <c:pt idx="209">
                  <c:v>2.09</c:v>
                </c:pt>
                <c:pt idx="210">
                  <c:v>2.1</c:v>
                </c:pt>
                <c:pt idx="211">
                  <c:v>2.11</c:v>
                </c:pt>
                <c:pt idx="212">
                  <c:v>2.12</c:v>
                </c:pt>
                <c:pt idx="213">
                  <c:v>2.13</c:v>
                </c:pt>
                <c:pt idx="214">
                  <c:v>2.14</c:v>
                </c:pt>
                <c:pt idx="215">
                  <c:v>2.15</c:v>
                </c:pt>
                <c:pt idx="216">
                  <c:v>2.16</c:v>
                </c:pt>
                <c:pt idx="217">
                  <c:v>2.17</c:v>
                </c:pt>
                <c:pt idx="218">
                  <c:v>2.18</c:v>
                </c:pt>
                <c:pt idx="219">
                  <c:v>2.19</c:v>
                </c:pt>
                <c:pt idx="220">
                  <c:v>2.2</c:v>
                </c:pt>
                <c:pt idx="221">
                  <c:v>2.21</c:v>
                </c:pt>
                <c:pt idx="222">
                  <c:v>2.22</c:v>
                </c:pt>
                <c:pt idx="223">
                  <c:v>2.23</c:v>
                </c:pt>
                <c:pt idx="224">
                  <c:v>2.24</c:v>
                </c:pt>
                <c:pt idx="225">
                  <c:v>2.25</c:v>
                </c:pt>
                <c:pt idx="226">
                  <c:v>2.26</c:v>
                </c:pt>
                <c:pt idx="227">
                  <c:v>2.27</c:v>
                </c:pt>
                <c:pt idx="228">
                  <c:v>2.28</c:v>
                </c:pt>
                <c:pt idx="229">
                  <c:v>2.29</c:v>
                </c:pt>
                <c:pt idx="230">
                  <c:v>2.3</c:v>
                </c:pt>
                <c:pt idx="231">
                  <c:v>2.31</c:v>
                </c:pt>
                <c:pt idx="232">
                  <c:v>2.32</c:v>
                </c:pt>
                <c:pt idx="233">
                  <c:v>2.33</c:v>
                </c:pt>
                <c:pt idx="234">
                  <c:v>2.34</c:v>
                </c:pt>
                <c:pt idx="235">
                  <c:v>2.35</c:v>
                </c:pt>
                <c:pt idx="236">
                  <c:v>2.36</c:v>
                </c:pt>
                <c:pt idx="237">
                  <c:v>2.37</c:v>
                </c:pt>
                <c:pt idx="238">
                  <c:v>2.38</c:v>
                </c:pt>
                <c:pt idx="239">
                  <c:v>2.39</c:v>
                </c:pt>
                <c:pt idx="240">
                  <c:v>2.4</c:v>
                </c:pt>
                <c:pt idx="241">
                  <c:v>2.41</c:v>
                </c:pt>
                <c:pt idx="242">
                  <c:v>2.42</c:v>
                </c:pt>
                <c:pt idx="243">
                  <c:v>2.43</c:v>
                </c:pt>
                <c:pt idx="244">
                  <c:v>2.44</c:v>
                </c:pt>
                <c:pt idx="245">
                  <c:v>2.45</c:v>
                </c:pt>
                <c:pt idx="246">
                  <c:v>2.46</c:v>
                </c:pt>
                <c:pt idx="247">
                  <c:v>2.47</c:v>
                </c:pt>
                <c:pt idx="248">
                  <c:v>2.48</c:v>
                </c:pt>
                <c:pt idx="249">
                  <c:v>2.49</c:v>
                </c:pt>
                <c:pt idx="250">
                  <c:v>2.5</c:v>
                </c:pt>
                <c:pt idx="251">
                  <c:v>2.51</c:v>
                </c:pt>
                <c:pt idx="252">
                  <c:v>2.52</c:v>
                </c:pt>
                <c:pt idx="253">
                  <c:v>2.53</c:v>
                </c:pt>
                <c:pt idx="254">
                  <c:v>2.54</c:v>
                </c:pt>
                <c:pt idx="255">
                  <c:v>2.55</c:v>
                </c:pt>
                <c:pt idx="256">
                  <c:v>2.56</c:v>
                </c:pt>
                <c:pt idx="257">
                  <c:v>2.57</c:v>
                </c:pt>
                <c:pt idx="258">
                  <c:v>2.58</c:v>
                </c:pt>
                <c:pt idx="259">
                  <c:v>2.59</c:v>
                </c:pt>
                <c:pt idx="260">
                  <c:v>2.6</c:v>
                </c:pt>
                <c:pt idx="261">
                  <c:v>2.61</c:v>
                </c:pt>
                <c:pt idx="262">
                  <c:v>2.62</c:v>
                </c:pt>
                <c:pt idx="263">
                  <c:v>2.63</c:v>
                </c:pt>
                <c:pt idx="264">
                  <c:v>2.64</c:v>
                </c:pt>
                <c:pt idx="265">
                  <c:v>2.65</c:v>
                </c:pt>
                <c:pt idx="266">
                  <c:v>2.66</c:v>
                </c:pt>
                <c:pt idx="267">
                  <c:v>2.67</c:v>
                </c:pt>
                <c:pt idx="268">
                  <c:v>2.68</c:v>
                </c:pt>
                <c:pt idx="269">
                  <c:v>2.69</c:v>
                </c:pt>
                <c:pt idx="270">
                  <c:v>2.7</c:v>
                </c:pt>
                <c:pt idx="271">
                  <c:v>2.71</c:v>
                </c:pt>
                <c:pt idx="272">
                  <c:v>2.72</c:v>
                </c:pt>
                <c:pt idx="273">
                  <c:v>2.73</c:v>
                </c:pt>
                <c:pt idx="274">
                  <c:v>2.74</c:v>
                </c:pt>
                <c:pt idx="275">
                  <c:v>2.75</c:v>
                </c:pt>
                <c:pt idx="276">
                  <c:v>2.76</c:v>
                </c:pt>
                <c:pt idx="277">
                  <c:v>2.77</c:v>
                </c:pt>
                <c:pt idx="278">
                  <c:v>2.78</c:v>
                </c:pt>
                <c:pt idx="279">
                  <c:v>2.79</c:v>
                </c:pt>
                <c:pt idx="280">
                  <c:v>2.8</c:v>
                </c:pt>
                <c:pt idx="281">
                  <c:v>2.81</c:v>
                </c:pt>
                <c:pt idx="282">
                  <c:v>2.82</c:v>
                </c:pt>
                <c:pt idx="283">
                  <c:v>2.83</c:v>
                </c:pt>
                <c:pt idx="284">
                  <c:v>2.84</c:v>
                </c:pt>
                <c:pt idx="285">
                  <c:v>2.85</c:v>
                </c:pt>
                <c:pt idx="286">
                  <c:v>2.86</c:v>
                </c:pt>
                <c:pt idx="287">
                  <c:v>2.87</c:v>
                </c:pt>
                <c:pt idx="288">
                  <c:v>2.88</c:v>
                </c:pt>
                <c:pt idx="289">
                  <c:v>2.89</c:v>
                </c:pt>
                <c:pt idx="290">
                  <c:v>2.9</c:v>
                </c:pt>
                <c:pt idx="291">
                  <c:v>2.91</c:v>
                </c:pt>
                <c:pt idx="292">
                  <c:v>2.92</c:v>
                </c:pt>
                <c:pt idx="293">
                  <c:v>2.93</c:v>
                </c:pt>
                <c:pt idx="294">
                  <c:v>2.94</c:v>
                </c:pt>
                <c:pt idx="295">
                  <c:v>2.95</c:v>
                </c:pt>
                <c:pt idx="296">
                  <c:v>2.96</c:v>
                </c:pt>
                <c:pt idx="297">
                  <c:v>2.97</c:v>
                </c:pt>
                <c:pt idx="298">
                  <c:v>2.98</c:v>
                </c:pt>
                <c:pt idx="299">
                  <c:v>2.99</c:v>
                </c:pt>
                <c:pt idx="300">
                  <c:v>3</c:v>
                </c:pt>
                <c:pt idx="301">
                  <c:v>3.01</c:v>
                </c:pt>
                <c:pt idx="302">
                  <c:v>3.02</c:v>
                </c:pt>
                <c:pt idx="303">
                  <c:v>3.03</c:v>
                </c:pt>
                <c:pt idx="304">
                  <c:v>3.04</c:v>
                </c:pt>
                <c:pt idx="305">
                  <c:v>3.05</c:v>
                </c:pt>
                <c:pt idx="306">
                  <c:v>3.06</c:v>
                </c:pt>
                <c:pt idx="307">
                  <c:v>3.07</c:v>
                </c:pt>
                <c:pt idx="308">
                  <c:v>3.08</c:v>
                </c:pt>
                <c:pt idx="309">
                  <c:v>3.09</c:v>
                </c:pt>
                <c:pt idx="310">
                  <c:v>3.1</c:v>
                </c:pt>
                <c:pt idx="311">
                  <c:v>3.11</c:v>
                </c:pt>
                <c:pt idx="312">
                  <c:v>3.12</c:v>
                </c:pt>
                <c:pt idx="313">
                  <c:v>3.13</c:v>
                </c:pt>
                <c:pt idx="314">
                  <c:v>3.14</c:v>
                </c:pt>
                <c:pt idx="315">
                  <c:v>3.15</c:v>
                </c:pt>
                <c:pt idx="316">
                  <c:v>3.16</c:v>
                </c:pt>
                <c:pt idx="317">
                  <c:v>3.17</c:v>
                </c:pt>
                <c:pt idx="318">
                  <c:v>3.18</c:v>
                </c:pt>
                <c:pt idx="319">
                  <c:v>3.19</c:v>
                </c:pt>
                <c:pt idx="320">
                  <c:v>3.2</c:v>
                </c:pt>
                <c:pt idx="321">
                  <c:v>3.21</c:v>
                </c:pt>
                <c:pt idx="322">
                  <c:v>3.22</c:v>
                </c:pt>
                <c:pt idx="323">
                  <c:v>3.23</c:v>
                </c:pt>
                <c:pt idx="324">
                  <c:v>3.24</c:v>
                </c:pt>
                <c:pt idx="325">
                  <c:v>3.25</c:v>
                </c:pt>
                <c:pt idx="326">
                  <c:v>3.26</c:v>
                </c:pt>
                <c:pt idx="327">
                  <c:v>3.27</c:v>
                </c:pt>
                <c:pt idx="328">
                  <c:v>3.28</c:v>
                </c:pt>
                <c:pt idx="329">
                  <c:v>3.29</c:v>
                </c:pt>
                <c:pt idx="330">
                  <c:v>3.3</c:v>
                </c:pt>
                <c:pt idx="331">
                  <c:v>3.31</c:v>
                </c:pt>
                <c:pt idx="332">
                  <c:v>3.32</c:v>
                </c:pt>
                <c:pt idx="333">
                  <c:v>3.33</c:v>
                </c:pt>
                <c:pt idx="334">
                  <c:v>3.34</c:v>
                </c:pt>
                <c:pt idx="335">
                  <c:v>3.35</c:v>
                </c:pt>
                <c:pt idx="336">
                  <c:v>3.36</c:v>
                </c:pt>
                <c:pt idx="337">
                  <c:v>3.37</c:v>
                </c:pt>
                <c:pt idx="338">
                  <c:v>3.38</c:v>
                </c:pt>
                <c:pt idx="339">
                  <c:v>3.39</c:v>
                </c:pt>
                <c:pt idx="340">
                  <c:v>3.4</c:v>
                </c:pt>
                <c:pt idx="341">
                  <c:v>3.41</c:v>
                </c:pt>
                <c:pt idx="342">
                  <c:v>3.42</c:v>
                </c:pt>
                <c:pt idx="343">
                  <c:v>3.43</c:v>
                </c:pt>
                <c:pt idx="344">
                  <c:v>3.44</c:v>
                </c:pt>
                <c:pt idx="345">
                  <c:v>3.45</c:v>
                </c:pt>
                <c:pt idx="346">
                  <c:v>3.46</c:v>
                </c:pt>
                <c:pt idx="347">
                  <c:v>3.47</c:v>
                </c:pt>
                <c:pt idx="348">
                  <c:v>3.48</c:v>
                </c:pt>
                <c:pt idx="349">
                  <c:v>3.49</c:v>
                </c:pt>
                <c:pt idx="350">
                  <c:v>3.5</c:v>
                </c:pt>
                <c:pt idx="351">
                  <c:v>3.51</c:v>
                </c:pt>
                <c:pt idx="352">
                  <c:v>3.52</c:v>
                </c:pt>
                <c:pt idx="353">
                  <c:v>3.53</c:v>
                </c:pt>
                <c:pt idx="354">
                  <c:v>3.54</c:v>
                </c:pt>
                <c:pt idx="355">
                  <c:v>3.55</c:v>
                </c:pt>
                <c:pt idx="356">
                  <c:v>3.56</c:v>
                </c:pt>
                <c:pt idx="357">
                  <c:v>3.57</c:v>
                </c:pt>
                <c:pt idx="358">
                  <c:v>3.58</c:v>
                </c:pt>
                <c:pt idx="359">
                  <c:v>3.59</c:v>
                </c:pt>
                <c:pt idx="360">
                  <c:v>3.6</c:v>
                </c:pt>
                <c:pt idx="361">
                  <c:v>3.61</c:v>
                </c:pt>
                <c:pt idx="362">
                  <c:v>3.62</c:v>
                </c:pt>
                <c:pt idx="363">
                  <c:v>3.63</c:v>
                </c:pt>
                <c:pt idx="364">
                  <c:v>3.64</c:v>
                </c:pt>
                <c:pt idx="365">
                  <c:v>3.65</c:v>
                </c:pt>
                <c:pt idx="366">
                  <c:v>3.66</c:v>
                </c:pt>
                <c:pt idx="367">
                  <c:v>3.67</c:v>
                </c:pt>
                <c:pt idx="368">
                  <c:v>3.68</c:v>
                </c:pt>
                <c:pt idx="369">
                  <c:v>3.69</c:v>
                </c:pt>
                <c:pt idx="370">
                  <c:v>3.7</c:v>
                </c:pt>
                <c:pt idx="371">
                  <c:v>3.71</c:v>
                </c:pt>
                <c:pt idx="372">
                  <c:v>3.72</c:v>
                </c:pt>
                <c:pt idx="373">
                  <c:v>3.73</c:v>
                </c:pt>
                <c:pt idx="374">
                  <c:v>3.74</c:v>
                </c:pt>
                <c:pt idx="375">
                  <c:v>3.75</c:v>
                </c:pt>
                <c:pt idx="376">
                  <c:v>3.76</c:v>
                </c:pt>
                <c:pt idx="377">
                  <c:v>3.77</c:v>
                </c:pt>
                <c:pt idx="378">
                  <c:v>3.78</c:v>
                </c:pt>
                <c:pt idx="379">
                  <c:v>3.79</c:v>
                </c:pt>
                <c:pt idx="380">
                  <c:v>3.8</c:v>
                </c:pt>
                <c:pt idx="381">
                  <c:v>3.81</c:v>
                </c:pt>
                <c:pt idx="382">
                  <c:v>3.82</c:v>
                </c:pt>
                <c:pt idx="383">
                  <c:v>3.83</c:v>
                </c:pt>
                <c:pt idx="384">
                  <c:v>3.84</c:v>
                </c:pt>
                <c:pt idx="385">
                  <c:v>3.85</c:v>
                </c:pt>
                <c:pt idx="386">
                  <c:v>3.86</c:v>
                </c:pt>
                <c:pt idx="387">
                  <c:v>3.87</c:v>
                </c:pt>
                <c:pt idx="388">
                  <c:v>3.88</c:v>
                </c:pt>
                <c:pt idx="389">
                  <c:v>3.89</c:v>
                </c:pt>
                <c:pt idx="390">
                  <c:v>3.9</c:v>
                </c:pt>
                <c:pt idx="391">
                  <c:v>3.91</c:v>
                </c:pt>
                <c:pt idx="392">
                  <c:v>3.92</c:v>
                </c:pt>
                <c:pt idx="393">
                  <c:v>3.93</c:v>
                </c:pt>
                <c:pt idx="394">
                  <c:v>3.94</c:v>
                </c:pt>
                <c:pt idx="395">
                  <c:v>3.95</c:v>
                </c:pt>
                <c:pt idx="396">
                  <c:v>3.96</c:v>
                </c:pt>
                <c:pt idx="397">
                  <c:v>3.97</c:v>
                </c:pt>
                <c:pt idx="398">
                  <c:v>3.98</c:v>
                </c:pt>
                <c:pt idx="399">
                  <c:v>3.99</c:v>
                </c:pt>
                <c:pt idx="400">
                  <c:v>4</c:v>
                </c:pt>
                <c:pt idx="401">
                  <c:v>4.01</c:v>
                </c:pt>
                <c:pt idx="402">
                  <c:v>4.02</c:v>
                </c:pt>
                <c:pt idx="403">
                  <c:v>4.03</c:v>
                </c:pt>
                <c:pt idx="404">
                  <c:v>4.04</c:v>
                </c:pt>
                <c:pt idx="405">
                  <c:v>4.05</c:v>
                </c:pt>
                <c:pt idx="406">
                  <c:v>4.06</c:v>
                </c:pt>
                <c:pt idx="407">
                  <c:v>4.07</c:v>
                </c:pt>
                <c:pt idx="408">
                  <c:v>4.08</c:v>
                </c:pt>
                <c:pt idx="409">
                  <c:v>4.09</c:v>
                </c:pt>
                <c:pt idx="410">
                  <c:v>4.1</c:v>
                </c:pt>
                <c:pt idx="411">
                  <c:v>4.11</c:v>
                </c:pt>
                <c:pt idx="412">
                  <c:v>4.12</c:v>
                </c:pt>
                <c:pt idx="413">
                  <c:v>4.13</c:v>
                </c:pt>
                <c:pt idx="414">
                  <c:v>4.14</c:v>
                </c:pt>
                <c:pt idx="415">
                  <c:v>4.15</c:v>
                </c:pt>
                <c:pt idx="416">
                  <c:v>4.16</c:v>
                </c:pt>
                <c:pt idx="417">
                  <c:v>4.17</c:v>
                </c:pt>
                <c:pt idx="418">
                  <c:v>4.18</c:v>
                </c:pt>
                <c:pt idx="419">
                  <c:v>4.19</c:v>
                </c:pt>
                <c:pt idx="420">
                  <c:v>4.2</c:v>
                </c:pt>
                <c:pt idx="421">
                  <c:v>4.21</c:v>
                </c:pt>
                <c:pt idx="422">
                  <c:v>4.22</c:v>
                </c:pt>
                <c:pt idx="423">
                  <c:v>4.23</c:v>
                </c:pt>
                <c:pt idx="424">
                  <c:v>4.24</c:v>
                </c:pt>
                <c:pt idx="425">
                  <c:v>4.25</c:v>
                </c:pt>
                <c:pt idx="426">
                  <c:v>4.26</c:v>
                </c:pt>
                <c:pt idx="427">
                  <c:v>4.27</c:v>
                </c:pt>
                <c:pt idx="428">
                  <c:v>4.28</c:v>
                </c:pt>
                <c:pt idx="429">
                  <c:v>4.29</c:v>
                </c:pt>
                <c:pt idx="430">
                  <c:v>4.3</c:v>
                </c:pt>
                <c:pt idx="431">
                  <c:v>4.31</c:v>
                </c:pt>
                <c:pt idx="432">
                  <c:v>4.32</c:v>
                </c:pt>
                <c:pt idx="433">
                  <c:v>4.33</c:v>
                </c:pt>
                <c:pt idx="434">
                  <c:v>4.34</c:v>
                </c:pt>
                <c:pt idx="435">
                  <c:v>4.35</c:v>
                </c:pt>
                <c:pt idx="436">
                  <c:v>4.36</c:v>
                </c:pt>
                <c:pt idx="437">
                  <c:v>4.37</c:v>
                </c:pt>
                <c:pt idx="438">
                  <c:v>4.38</c:v>
                </c:pt>
                <c:pt idx="439">
                  <c:v>4.39</c:v>
                </c:pt>
                <c:pt idx="440">
                  <c:v>4.4</c:v>
                </c:pt>
                <c:pt idx="441">
                  <c:v>4.41</c:v>
                </c:pt>
                <c:pt idx="442">
                  <c:v>4.42</c:v>
                </c:pt>
                <c:pt idx="443">
                  <c:v>4.43</c:v>
                </c:pt>
                <c:pt idx="444">
                  <c:v>4.44</c:v>
                </c:pt>
                <c:pt idx="445">
                  <c:v>4.45</c:v>
                </c:pt>
                <c:pt idx="446">
                  <c:v>4.46</c:v>
                </c:pt>
                <c:pt idx="447">
                  <c:v>4.47</c:v>
                </c:pt>
                <c:pt idx="448">
                  <c:v>4.48</c:v>
                </c:pt>
                <c:pt idx="449">
                  <c:v>4.49</c:v>
                </c:pt>
                <c:pt idx="450">
                  <c:v>4.5</c:v>
                </c:pt>
                <c:pt idx="451">
                  <c:v>4.51</c:v>
                </c:pt>
                <c:pt idx="452">
                  <c:v>4.52</c:v>
                </c:pt>
                <c:pt idx="453">
                  <c:v>4.53</c:v>
                </c:pt>
                <c:pt idx="454">
                  <c:v>4.54</c:v>
                </c:pt>
                <c:pt idx="455">
                  <c:v>4.55</c:v>
                </c:pt>
                <c:pt idx="456">
                  <c:v>4.56</c:v>
                </c:pt>
                <c:pt idx="457">
                  <c:v>4.57</c:v>
                </c:pt>
                <c:pt idx="458">
                  <c:v>4.58</c:v>
                </c:pt>
                <c:pt idx="459">
                  <c:v>4.59</c:v>
                </c:pt>
                <c:pt idx="460">
                  <c:v>4.6</c:v>
                </c:pt>
                <c:pt idx="461">
                  <c:v>4.61</c:v>
                </c:pt>
                <c:pt idx="462">
                  <c:v>4.62</c:v>
                </c:pt>
                <c:pt idx="463">
                  <c:v>4.63</c:v>
                </c:pt>
                <c:pt idx="464">
                  <c:v>4.64</c:v>
                </c:pt>
                <c:pt idx="465">
                  <c:v>4.65</c:v>
                </c:pt>
                <c:pt idx="466">
                  <c:v>4.66</c:v>
                </c:pt>
                <c:pt idx="467">
                  <c:v>4.67</c:v>
                </c:pt>
                <c:pt idx="468">
                  <c:v>4.68</c:v>
                </c:pt>
                <c:pt idx="469">
                  <c:v>4.69</c:v>
                </c:pt>
                <c:pt idx="470">
                  <c:v>4.7</c:v>
                </c:pt>
                <c:pt idx="471">
                  <c:v>4.71</c:v>
                </c:pt>
                <c:pt idx="472">
                  <c:v>4.72</c:v>
                </c:pt>
                <c:pt idx="473">
                  <c:v>4.73</c:v>
                </c:pt>
                <c:pt idx="474">
                  <c:v>4.74</c:v>
                </c:pt>
                <c:pt idx="475">
                  <c:v>4.75</c:v>
                </c:pt>
                <c:pt idx="476">
                  <c:v>4.76</c:v>
                </c:pt>
                <c:pt idx="477">
                  <c:v>4.77</c:v>
                </c:pt>
                <c:pt idx="478">
                  <c:v>4.78</c:v>
                </c:pt>
                <c:pt idx="479">
                  <c:v>4.79</c:v>
                </c:pt>
                <c:pt idx="480">
                  <c:v>4.8</c:v>
                </c:pt>
                <c:pt idx="481">
                  <c:v>4.81</c:v>
                </c:pt>
                <c:pt idx="482">
                  <c:v>4.82</c:v>
                </c:pt>
                <c:pt idx="483">
                  <c:v>4.83</c:v>
                </c:pt>
                <c:pt idx="484">
                  <c:v>4.84</c:v>
                </c:pt>
                <c:pt idx="485">
                  <c:v>4.85</c:v>
                </c:pt>
                <c:pt idx="486">
                  <c:v>4.86</c:v>
                </c:pt>
                <c:pt idx="487">
                  <c:v>4.87</c:v>
                </c:pt>
                <c:pt idx="488">
                  <c:v>4.88</c:v>
                </c:pt>
                <c:pt idx="489">
                  <c:v>4.89</c:v>
                </c:pt>
                <c:pt idx="490">
                  <c:v>4.9</c:v>
                </c:pt>
                <c:pt idx="491">
                  <c:v>4.91</c:v>
                </c:pt>
                <c:pt idx="492">
                  <c:v>4.92</c:v>
                </c:pt>
                <c:pt idx="493">
                  <c:v>4.93</c:v>
                </c:pt>
                <c:pt idx="494">
                  <c:v>4.94</c:v>
                </c:pt>
                <c:pt idx="495">
                  <c:v>4.95</c:v>
                </c:pt>
                <c:pt idx="496">
                  <c:v>4.96</c:v>
                </c:pt>
                <c:pt idx="497">
                  <c:v>4.97</c:v>
                </c:pt>
                <c:pt idx="498">
                  <c:v>4.98</c:v>
                </c:pt>
                <c:pt idx="499">
                  <c:v>4.99</c:v>
                </c:pt>
                <c:pt idx="500">
                  <c:v>5</c:v>
                </c:pt>
                <c:pt idx="501">
                  <c:v>5.01</c:v>
                </c:pt>
                <c:pt idx="502">
                  <c:v>5.02</c:v>
                </c:pt>
                <c:pt idx="503">
                  <c:v>5.03</c:v>
                </c:pt>
                <c:pt idx="504">
                  <c:v>5.04</c:v>
                </c:pt>
                <c:pt idx="505">
                  <c:v>5.05</c:v>
                </c:pt>
                <c:pt idx="506">
                  <c:v>5.06</c:v>
                </c:pt>
                <c:pt idx="507">
                  <c:v>5.07</c:v>
                </c:pt>
                <c:pt idx="508">
                  <c:v>5.08</c:v>
                </c:pt>
                <c:pt idx="509">
                  <c:v>5.09</c:v>
                </c:pt>
                <c:pt idx="510">
                  <c:v>5.1</c:v>
                </c:pt>
                <c:pt idx="511">
                  <c:v>5.11</c:v>
                </c:pt>
                <c:pt idx="512">
                  <c:v>5.12</c:v>
                </c:pt>
                <c:pt idx="513">
                  <c:v>5.13</c:v>
                </c:pt>
                <c:pt idx="514">
                  <c:v>5.14</c:v>
                </c:pt>
                <c:pt idx="515">
                  <c:v>5.15</c:v>
                </c:pt>
                <c:pt idx="516">
                  <c:v>5.16</c:v>
                </c:pt>
                <c:pt idx="517">
                  <c:v>5.17</c:v>
                </c:pt>
                <c:pt idx="518">
                  <c:v>5.18</c:v>
                </c:pt>
                <c:pt idx="519">
                  <c:v>5.19</c:v>
                </c:pt>
                <c:pt idx="520">
                  <c:v>5.2</c:v>
                </c:pt>
                <c:pt idx="521">
                  <c:v>5.21</c:v>
                </c:pt>
                <c:pt idx="522">
                  <c:v>5.22</c:v>
                </c:pt>
                <c:pt idx="523">
                  <c:v>5.23</c:v>
                </c:pt>
                <c:pt idx="524">
                  <c:v>5.24</c:v>
                </c:pt>
                <c:pt idx="525">
                  <c:v>5.25</c:v>
                </c:pt>
                <c:pt idx="526">
                  <c:v>5.26</c:v>
                </c:pt>
                <c:pt idx="527">
                  <c:v>5.27</c:v>
                </c:pt>
                <c:pt idx="528">
                  <c:v>5.28</c:v>
                </c:pt>
                <c:pt idx="529">
                  <c:v>5.29</c:v>
                </c:pt>
                <c:pt idx="530">
                  <c:v>5.3</c:v>
                </c:pt>
                <c:pt idx="531">
                  <c:v>5.31</c:v>
                </c:pt>
                <c:pt idx="532">
                  <c:v>5.32</c:v>
                </c:pt>
                <c:pt idx="533">
                  <c:v>5.33</c:v>
                </c:pt>
                <c:pt idx="534">
                  <c:v>5.34</c:v>
                </c:pt>
                <c:pt idx="535">
                  <c:v>5.35</c:v>
                </c:pt>
                <c:pt idx="536">
                  <c:v>5.36</c:v>
                </c:pt>
                <c:pt idx="537">
                  <c:v>5.37</c:v>
                </c:pt>
                <c:pt idx="538">
                  <c:v>5.38</c:v>
                </c:pt>
                <c:pt idx="539">
                  <c:v>5.39</c:v>
                </c:pt>
                <c:pt idx="540">
                  <c:v>5.4</c:v>
                </c:pt>
                <c:pt idx="541">
                  <c:v>5.41</c:v>
                </c:pt>
                <c:pt idx="542">
                  <c:v>5.42</c:v>
                </c:pt>
                <c:pt idx="543">
                  <c:v>5.43</c:v>
                </c:pt>
                <c:pt idx="544">
                  <c:v>5.44</c:v>
                </c:pt>
                <c:pt idx="545">
                  <c:v>5.45</c:v>
                </c:pt>
                <c:pt idx="546">
                  <c:v>5.46</c:v>
                </c:pt>
                <c:pt idx="547">
                  <c:v>5.47</c:v>
                </c:pt>
                <c:pt idx="548">
                  <c:v>5.48</c:v>
                </c:pt>
                <c:pt idx="549">
                  <c:v>5.49</c:v>
                </c:pt>
                <c:pt idx="550">
                  <c:v>5.5</c:v>
                </c:pt>
                <c:pt idx="551">
                  <c:v>5.51</c:v>
                </c:pt>
                <c:pt idx="552">
                  <c:v>5.52</c:v>
                </c:pt>
                <c:pt idx="553">
                  <c:v>5.53</c:v>
                </c:pt>
                <c:pt idx="554">
                  <c:v>5.54</c:v>
                </c:pt>
                <c:pt idx="555">
                  <c:v>5.55</c:v>
                </c:pt>
                <c:pt idx="556">
                  <c:v>5.56</c:v>
                </c:pt>
                <c:pt idx="557">
                  <c:v>5.57</c:v>
                </c:pt>
                <c:pt idx="558">
                  <c:v>5.58</c:v>
                </c:pt>
                <c:pt idx="559">
                  <c:v>5.59</c:v>
                </c:pt>
                <c:pt idx="560">
                  <c:v>5.6</c:v>
                </c:pt>
                <c:pt idx="561">
                  <c:v>5.61</c:v>
                </c:pt>
                <c:pt idx="562">
                  <c:v>5.62</c:v>
                </c:pt>
                <c:pt idx="563">
                  <c:v>5.63</c:v>
                </c:pt>
                <c:pt idx="564">
                  <c:v>5.64</c:v>
                </c:pt>
                <c:pt idx="565">
                  <c:v>5.65</c:v>
                </c:pt>
                <c:pt idx="566">
                  <c:v>5.66</c:v>
                </c:pt>
                <c:pt idx="567">
                  <c:v>5.67</c:v>
                </c:pt>
                <c:pt idx="568">
                  <c:v>5.68</c:v>
                </c:pt>
                <c:pt idx="569">
                  <c:v>5.69</c:v>
                </c:pt>
                <c:pt idx="570">
                  <c:v>5.7</c:v>
                </c:pt>
                <c:pt idx="571">
                  <c:v>5.71</c:v>
                </c:pt>
                <c:pt idx="572">
                  <c:v>5.72</c:v>
                </c:pt>
                <c:pt idx="573">
                  <c:v>5.73</c:v>
                </c:pt>
                <c:pt idx="574">
                  <c:v>5.74</c:v>
                </c:pt>
                <c:pt idx="575">
                  <c:v>5.75</c:v>
                </c:pt>
                <c:pt idx="576">
                  <c:v>5.76</c:v>
                </c:pt>
                <c:pt idx="577">
                  <c:v>5.77</c:v>
                </c:pt>
                <c:pt idx="578">
                  <c:v>5.78</c:v>
                </c:pt>
                <c:pt idx="579">
                  <c:v>5.79</c:v>
                </c:pt>
                <c:pt idx="580">
                  <c:v>5.8</c:v>
                </c:pt>
                <c:pt idx="581">
                  <c:v>5.81</c:v>
                </c:pt>
                <c:pt idx="582">
                  <c:v>5.82</c:v>
                </c:pt>
                <c:pt idx="583">
                  <c:v>5.83</c:v>
                </c:pt>
                <c:pt idx="584">
                  <c:v>5.84</c:v>
                </c:pt>
                <c:pt idx="585">
                  <c:v>5.85</c:v>
                </c:pt>
                <c:pt idx="586">
                  <c:v>5.86</c:v>
                </c:pt>
                <c:pt idx="587">
                  <c:v>5.87</c:v>
                </c:pt>
                <c:pt idx="588">
                  <c:v>5.88</c:v>
                </c:pt>
                <c:pt idx="589">
                  <c:v>5.89</c:v>
                </c:pt>
                <c:pt idx="590">
                  <c:v>5.9</c:v>
                </c:pt>
                <c:pt idx="591">
                  <c:v>5.91</c:v>
                </c:pt>
                <c:pt idx="592">
                  <c:v>5.92</c:v>
                </c:pt>
                <c:pt idx="593">
                  <c:v>5.93</c:v>
                </c:pt>
                <c:pt idx="594">
                  <c:v>5.94</c:v>
                </c:pt>
                <c:pt idx="595">
                  <c:v>5.95</c:v>
                </c:pt>
                <c:pt idx="596">
                  <c:v>5.96</c:v>
                </c:pt>
                <c:pt idx="597">
                  <c:v>5.97</c:v>
                </c:pt>
                <c:pt idx="598">
                  <c:v>5.98</c:v>
                </c:pt>
                <c:pt idx="599">
                  <c:v>5.99</c:v>
                </c:pt>
                <c:pt idx="600">
                  <c:v>6</c:v>
                </c:pt>
                <c:pt idx="601">
                  <c:v>6.01</c:v>
                </c:pt>
                <c:pt idx="602">
                  <c:v>6.02</c:v>
                </c:pt>
                <c:pt idx="603">
                  <c:v>6.03</c:v>
                </c:pt>
                <c:pt idx="604">
                  <c:v>6.04</c:v>
                </c:pt>
                <c:pt idx="605">
                  <c:v>6.05</c:v>
                </c:pt>
                <c:pt idx="606">
                  <c:v>6.06</c:v>
                </c:pt>
                <c:pt idx="607">
                  <c:v>6.07</c:v>
                </c:pt>
                <c:pt idx="608">
                  <c:v>6.08</c:v>
                </c:pt>
                <c:pt idx="609">
                  <c:v>6.09</c:v>
                </c:pt>
                <c:pt idx="610">
                  <c:v>6.1</c:v>
                </c:pt>
                <c:pt idx="611">
                  <c:v>6.11</c:v>
                </c:pt>
                <c:pt idx="612">
                  <c:v>6.12</c:v>
                </c:pt>
                <c:pt idx="613">
                  <c:v>6.13</c:v>
                </c:pt>
                <c:pt idx="614">
                  <c:v>6.14</c:v>
                </c:pt>
                <c:pt idx="615">
                  <c:v>6.15</c:v>
                </c:pt>
                <c:pt idx="616">
                  <c:v>6.16</c:v>
                </c:pt>
                <c:pt idx="617">
                  <c:v>6.17</c:v>
                </c:pt>
                <c:pt idx="618">
                  <c:v>6.18</c:v>
                </c:pt>
                <c:pt idx="619">
                  <c:v>6.19</c:v>
                </c:pt>
                <c:pt idx="620">
                  <c:v>6.2</c:v>
                </c:pt>
                <c:pt idx="621">
                  <c:v>6.21</c:v>
                </c:pt>
                <c:pt idx="622">
                  <c:v>6.22</c:v>
                </c:pt>
                <c:pt idx="623">
                  <c:v>6.23</c:v>
                </c:pt>
                <c:pt idx="624">
                  <c:v>6.24</c:v>
                </c:pt>
                <c:pt idx="625">
                  <c:v>6.25</c:v>
                </c:pt>
                <c:pt idx="626">
                  <c:v>6.26</c:v>
                </c:pt>
                <c:pt idx="627">
                  <c:v>6.27</c:v>
                </c:pt>
                <c:pt idx="628">
                  <c:v>6.28</c:v>
                </c:pt>
                <c:pt idx="629">
                  <c:v>6.29</c:v>
                </c:pt>
                <c:pt idx="630">
                  <c:v>6.3</c:v>
                </c:pt>
                <c:pt idx="631">
                  <c:v>6.31</c:v>
                </c:pt>
                <c:pt idx="632">
                  <c:v>6.32</c:v>
                </c:pt>
                <c:pt idx="633">
                  <c:v>6.33</c:v>
                </c:pt>
                <c:pt idx="634">
                  <c:v>6.34</c:v>
                </c:pt>
                <c:pt idx="635">
                  <c:v>6.35</c:v>
                </c:pt>
                <c:pt idx="636">
                  <c:v>6.36</c:v>
                </c:pt>
                <c:pt idx="637">
                  <c:v>6.37</c:v>
                </c:pt>
                <c:pt idx="638">
                  <c:v>6.38</c:v>
                </c:pt>
                <c:pt idx="639">
                  <c:v>6.39</c:v>
                </c:pt>
                <c:pt idx="640">
                  <c:v>6.4</c:v>
                </c:pt>
                <c:pt idx="641">
                  <c:v>6.41</c:v>
                </c:pt>
                <c:pt idx="642">
                  <c:v>6.42</c:v>
                </c:pt>
                <c:pt idx="643">
                  <c:v>6.43</c:v>
                </c:pt>
                <c:pt idx="644">
                  <c:v>6.44</c:v>
                </c:pt>
                <c:pt idx="645">
                  <c:v>6.45</c:v>
                </c:pt>
                <c:pt idx="646">
                  <c:v>6.46</c:v>
                </c:pt>
                <c:pt idx="647">
                  <c:v>6.47</c:v>
                </c:pt>
                <c:pt idx="648">
                  <c:v>6.48</c:v>
                </c:pt>
                <c:pt idx="649">
                  <c:v>6.49</c:v>
                </c:pt>
                <c:pt idx="650">
                  <c:v>6.5</c:v>
                </c:pt>
                <c:pt idx="651">
                  <c:v>6.51</c:v>
                </c:pt>
                <c:pt idx="652">
                  <c:v>6.52</c:v>
                </c:pt>
                <c:pt idx="653">
                  <c:v>6.53</c:v>
                </c:pt>
                <c:pt idx="654">
                  <c:v>6.54</c:v>
                </c:pt>
                <c:pt idx="655">
                  <c:v>6.55</c:v>
                </c:pt>
                <c:pt idx="656">
                  <c:v>6.56</c:v>
                </c:pt>
                <c:pt idx="657">
                  <c:v>6.57</c:v>
                </c:pt>
                <c:pt idx="658">
                  <c:v>6.58</c:v>
                </c:pt>
                <c:pt idx="659">
                  <c:v>6.59</c:v>
                </c:pt>
                <c:pt idx="660">
                  <c:v>6.6</c:v>
                </c:pt>
                <c:pt idx="661">
                  <c:v>6.61</c:v>
                </c:pt>
                <c:pt idx="662">
                  <c:v>6.62</c:v>
                </c:pt>
                <c:pt idx="663">
                  <c:v>6.63</c:v>
                </c:pt>
                <c:pt idx="664">
                  <c:v>6.64</c:v>
                </c:pt>
                <c:pt idx="665">
                  <c:v>6.65</c:v>
                </c:pt>
                <c:pt idx="666">
                  <c:v>6.66</c:v>
                </c:pt>
                <c:pt idx="667">
                  <c:v>6.67</c:v>
                </c:pt>
                <c:pt idx="668">
                  <c:v>6.68</c:v>
                </c:pt>
                <c:pt idx="669">
                  <c:v>6.69</c:v>
                </c:pt>
                <c:pt idx="670">
                  <c:v>6.7</c:v>
                </c:pt>
                <c:pt idx="671">
                  <c:v>6.71</c:v>
                </c:pt>
                <c:pt idx="672">
                  <c:v>6.72</c:v>
                </c:pt>
                <c:pt idx="673">
                  <c:v>6.73</c:v>
                </c:pt>
                <c:pt idx="674">
                  <c:v>6.74</c:v>
                </c:pt>
                <c:pt idx="675">
                  <c:v>6.75</c:v>
                </c:pt>
                <c:pt idx="676">
                  <c:v>6.76</c:v>
                </c:pt>
                <c:pt idx="677">
                  <c:v>6.77</c:v>
                </c:pt>
                <c:pt idx="678">
                  <c:v>6.78</c:v>
                </c:pt>
                <c:pt idx="679">
                  <c:v>6.79</c:v>
                </c:pt>
                <c:pt idx="680">
                  <c:v>6.8</c:v>
                </c:pt>
                <c:pt idx="681">
                  <c:v>6.81</c:v>
                </c:pt>
                <c:pt idx="682">
                  <c:v>6.82</c:v>
                </c:pt>
                <c:pt idx="683">
                  <c:v>6.83</c:v>
                </c:pt>
                <c:pt idx="684">
                  <c:v>6.84</c:v>
                </c:pt>
                <c:pt idx="685">
                  <c:v>6.85</c:v>
                </c:pt>
                <c:pt idx="686">
                  <c:v>6.86</c:v>
                </c:pt>
                <c:pt idx="687">
                  <c:v>6.87</c:v>
                </c:pt>
                <c:pt idx="688">
                  <c:v>6.88</c:v>
                </c:pt>
                <c:pt idx="689">
                  <c:v>6.89</c:v>
                </c:pt>
                <c:pt idx="690">
                  <c:v>6.9</c:v>
                </c:pt>
                <c:pt idx="691">
                  <c:v>6.91</c:v>
                </c:pt>
                <c:pt idx="692">
                  <c:v>6.92</c:v>
                </c:pt>
                <c:pt idx="693">
                  <c:v>6.93</c:v>
                </c:pt>
                <c:pt idx="694">
                  <c:v>6.94</c:v>
                </c:pt>
                <c:pt idx="695">
                  <c:v>6.95</c:v>
                </c:pt>
                <c:pt idx="696">
                  <c:v>6.96</c:v>
                </c:pt>
                <c:pt idx="697">
                  <c:v>6.97</c:v>
                </c:pt>
                <c:pt idx="698">
                  <c:v>6.98</c:v>
                </c:pt>
                <c:pt idx="699">
                  <c:v>6.99</c:v>
                </c:pt>
                <c:pt idx="700">
                  <c:v>7</c:v>
                </c:pt>
                <c:pt idx="701">
                  <c:v>7.01</c:v>
                </c:pt>
                <c:pt idx="702">
                  <c:v>7.02</c:v>
                </c:pt>
                <c:pt idx="703">
                  <c:v>7.03</c:v>
                </c:pt>
                <c:pt idx="704">
                  <c:v>7.04</c:v>
                </c:pt>
                <c:pt idx="705">
                  <c:v>7.05</c:v>
                </c:pt>
                <c:pt idx="706">
                  <c:v>7.06</c:v>
                </c:pt>
                <c:pt idx="707">
                  <c:v>7.07</c:v>
                </c:pt>
                <c:pt idx="708">
                  <c:v>7.08</c:v>
                </c:pt>
                <c:pt idx="709">
                  <c:v>7.09</c:v>
                </c:pt>
                <c:pt idx="710">
                  <c:v>7.1</c:v>
                </c:pt>
                <c:pt idx="711">
                  <c:v>7.11</c:v>
                </c:pt>
                <c:pt idx="712">
                  <c:v>7.12</c:v>
                </c:pt>
                <c:pt idx="713">
                  <c:v>7.13</c:v>
                </c:pt>
                <c:pt idx="714">
                  <c:v>7.14</c:v>
                </c:pt>
                <c:pt idx="715">
                  <c:v>7.15</c:v>
                </c:pt>
                <c:pt idx="716">
                  <c:v>7.16</c:v>
                </c:pt>
                <c:pt idx="717">
                  <c:v>7.17</c:v>
                </c:pt>
                <c:pt idx="718">
                  <c:v>7.18</c:v>
                </c:pt>
                <c:pt idx="719">
                  <c:v>7.19</c:v>
                </c:pt>
                <c:pt idx="720">
                  <c:v>7.2</c:v>
                </c:pt>
                <c:pt idx="721">
                  <c:v>7.21</c:v>
                </c:pt>
                <c:pt idx="722">
                  <c:v>7.22</c:v>
                </c:pt>
                <c:pt idx="723">
                  <c:v>7.23</c:v>
                </c:pt>
                <c:pt idx="724">
                  <c:v>7.24</c:v>
                </c:pt>
                <c:pt idx="725">
                  <c:v>7.25</c:v>
                </c:pt>
                <c:pt idx="726">
                  <c:v>7.26</c:v>
                </c:pt>
                <c:pt idx="727">
                  <c:v>7.27</c:v>
                </c:pt>
                <c:pt idx="728">
                  <c:v>7.28</c:v>
                </c:pt>
                <c:pt idx="729">
                  <c:v>7.29</c:v>
                </c:pt>
                <c:pt idx="730">
                  <c:v>7.3</c:v>
                </c:pt>
                <c:pt idx="731">
                  <c:v>7.31</c:v>
                </c:pt>
                <c:pt idx="732">
                  <c:v>7.32</c:v>
                </c:pt>
                <c:pt idx="733">
                  <c:v>7.33</c:v>
                </c:pt>
                <c:pt idx="734">
                  <c:v>7.34</c:v>
                </c:pt>
                <c:pt idx="735">
                  <c:v>7.35</c:v>
                </c:pt>
                <c:pt idx="736">
                  <c:v>7.36</c:v>
                </c:pt>
                <c:pt idx="737">
                  <c:v>7.37</c:v>
                </c:pt>
                <c:pt idx="738">
                  <c:v>7.38</c:v>
                </c:pt>
                <c:pt idx="739">
                  <c:v>7.39</c:v>
                </c:pt>
                <c:pt idx="740">
                  <c:v>7.4</c:v>
                </c:pt>
                <c:pt idx="741">
                  <c:v>7.41</c:v>
                </c:pt>
                <c:pt idx="742">
                  <c:v>7.42</c:v>
                </c:pt>
                <c:pt idx="743">
                  <c:v>7.43</c:v>
                </c:pt>
                <c:pt idx="744">
                  <c:v>7.44</c:v>
                </c:pt>
                <c:pt idx="745">
                  <c:v>7.45</c:v>
                </c:pt>
                <c:pt idx="746">
                  <c:v>7.46</c:v>
                </c:pt>
                <c:pt idx="747">
                  <c:v>7.47</c:v>
                </c:pt>
                <c:pt idx="748">
                  <c:v>7.48</c:v>
                </c:pt>
                <c:pt idx="749">
                  <c:v>7.49</c:v>
                </c:pt>
                <c:pt idx="750">
                  <c:v>7.5</c:v>
                </c:pt>
                <c:pt idx="751">
                  <c:v>7.51</c:v>
                </c:pt>
                <c:pt idx="752">
                  <c:v>7.52</c:v>
                </c:pt>
                <c:pt idx="753">
                  <c:v>7.53</c:v>
                </c:pt>
                <c:pt idx="754">
                  <c:v>7.54</c:v>
                </c:pt>
                <c:pt idx="755">
                  <c:v>7.55</c:v>
                </c:pt>
                <c:pt idx="756">
                  <c:v>7.56</c:v>
                </c:pt>
                <c:pt idx="757">
                  <c:v>7.57</c:v>
                </c:pt>
                <c:pt idx="758">
                  <c:v>7.58</c:v>
                </c:pt>
                <c:pt idx="759">
                  <c:v>7.59</c:v>
                </c:pt>
                <c:pt idx="760">
                  <c:v>7.6</c:v>
                </c:pt>
                <c:pt idx="761">
                  <c:v>7.61</c:v>
                </c:pt>
                <c:pt idx="762">
                  <c:v>7.62</c:v>
                </c:pt>
                <c:pt idx="763">
                  <c:v>7.63</c:v>
                </c:pt>
                <c:pt idx="764">
                  <c:v>7.64</c:v>
                </c:pt>
                <c:pt idx="765">
                  <c:v>7.65</c:v>
                </c:pt>
                <c:pt idx="766">
                  <c:v>7.66</c:v>
                </c:pt>
                <c:pt idx="767">
                  <c:v>7.67</c:v>
                </c:pt>
                <c:pt idx="768">
                  <c:v>7.68</c:v>
                </c:pt>
                <c:pt idx="769">
                  <c:v>7.69</c:v>
                </c:pt>
                <c:pt idx="770">
                  <c:v>7.7</c:v>
                </c:pt>
                <c:pt idx="771">
                  <c:v>7.71</c:v>
                </c:pt>
                <c:pt idx="772">
                  <c:v>7.72</c:v>
                </c:pt>
                <c:pt idx="773">
                  <c:v>7.73</c:v>
                </c:pt>
                <c:pt idx="774">
                  <c:v>7.74</c:v>
                </c:pt>
                <c:pt idx="775">
                  <c:v>7.75</c:v>
                </c:pt>
                <c:pt idx="776">
                  <c:v>7.76</c:v>
                </c:pt>
                <c:pt idx="777">
                  <c:v>7.77</c:v>
                </c:pt>
                <c:pt idx="778">
                  <c:v>7.78</c:v>
                </c:pt>
                <c:pt idx="779">
                  <c:v>7.79</c:v>
                </c:pt>
                <c:pt idx="780">
                  <c:v>7.8</c:v>
                </c:pt>
                <c:pt idx="781">
                  <c:v>7.81</c:v>
                </c:pt>
                <c:pt idx="782">
                  <c:v>7.82</c:v>
                </c:pt>
                <c:pt idx="783">
                  <c:v>7.83</c:v>
                </c:pt>
                <c:pt idx="784">
                  <c:v>7.84</c:v>
                </c:pt>
                <c:pt idx="785">
                  <c:v>7.85</c:v>
                </c:pt>
                <c:pt idx="786">
                  <c:v>7.86</c:v>
                </c:pt>
                <c:pt idx="787">
                  <c:v>7.87</c:v>
                </c:pt>
                <c:pt idx="788">
                  <c:v>7.88</c:v>
                </c:pt>
                <c:pt idx="789">
                  <c:v>7.89</c:v>
                </c:pt>
                <c:pt idx="790">
                  <c:v>7.9</c:v>
                </c:pt>
                <c:pt idx="791">
                  <c:v>7.91</c:v>
                </c:pt>
                <c:pt idx="792">
                  <c:v>7.92</c:v>
                </c:pt>
                <c:pt idx="793">
                  <c:v>7.93</c:v>
                </c:pt>
                <c:pt idx="794">
                  <c:v>7.94</c:v>
                </c:pt>
                <c:pt idx="795">
                  <c:v>7.95</c:v>
                </c:pt>
                <c:pt idx="796">
                  <c:v>7.96</c:v>
                </c:pt>
                <c:pt idx="797">
                  <c:v>7.97</c:v>
                </c:pt>
                <c:pt idx="798">
                  <c:v>7.98</c:v>
                </c:pt>
                <c:pt idx="799">
                  <c:v>7.99</c:v>
                </c:pt>
                <c:pt idx="800">
                  <c:v>8</c:v>
                </c:pt>
                <c:pt idx="801">
                  <c:v>8.01</c:v>
                </c:pt>
                <c:pt idx="802">
                  <c:v>8.02</c:v>
                </c:pt>
                <c:pt idx="803">
                  <c:v>8.03</c:v>
                </c:pt>
                <c:pt idx="804">
                  <c:v>8.04</c:v>
                </c:pt>
                <c:pt idx="805">
                  <c:v>8.05</c:v>
                </c:pt>
                <c:pt idx="806">
                  <c:v>8.06</c:v>
                </c:pt>
                <c:pt idx="807">
                  <c:v>8.07</c:v>
                </c:pt>
                <c:pt idx="808">
                  <c:v>8.08</c:v>
                </c:pt>
                <c:pt idx="809">
                  <c:v>8.09</c:v>
                </c:pt>
                <c:pt idx="810">
                  <c:v>8.1</c:v>
                </c:pt>
                <c:pt idx="811">
                  <c:v>8.11</c:v>
                </c:pt>
                <c:pt idx="812">
                  <c:v>8.12</c:v>
                </c:pt>
                <c:pt idx="813">
                  <c:v>8.13</c:v>
                </c:pt>
                <c:pt idx="814">
                  <c:v>8.14</c:v>
                </c:pt>
                <c:pt idx="815">
                  <c:v>8.15</c:v>
                </c:pt>
                <c:pt idx="816">
                  <c:v>8.16</c:v>
                </c:pt>
                <c:pt idx="817">
                  <c:v>8.17</c:v>
                </c:pt>
                <c:pt idx="818">
                  <c:v>8.18</c:v>
                </c:pt>
                <c:pt idx="819">
                  <c:v>8.19</c:v>
                </c:pt>
                <c:pt idx="820">
                  <c:v>8.2</c:v>
                </c:pt>
                <c:pt idx="821">
                  <c:v>8.21</c:v>
                </c:pt>
                <c:pt idx="822">
                  <c:v>8.22</c:v>
                </c:pt>
                <c:pt idx="823">
                  <c:v>8.23</c:v>
                </c:pt>
                <c:pt idx="824">
                  <c:v>8.24</c:v>
                </c:pt>
                <c:pt idx="825">
                  <c:v>8.25</c:v>
                </c:pt>
                <c:pt idx="826">
                  <c:v>8.26</c:v>
                </c:pt>
                <c:pt idx="827">
                  <c:v>8.27</c:v>
                </c:pt>
                <c:pt idx="828">
                  <c:v>8.28</c:v>
                </c:pt>
                <c:pt idx="829">
                  <c:v>8.29</c:v>
                </c:pt>
                <c:pt idx="830">
                  <c:v>8.3</c:v>
                </c:pt>
                <c:pt idx="831">
                  <c:v>8.31</c:v>
                </c:pt>
                <c:pt idx="832">
                  <c:v>8.32</c:v>
                </c:pt>
                <c:pt idx="833">
                  <c:v>8.33</c:v>
                </c:pt>
                <c:pt idx="834">
                  <c:v>8.34</c:v>
                </c:pt>
                <c:pt idx="835">
                  <c:v>8.35</c:v>
                </c:pt>
                <c:pt idx="836">
                  <c:v>8.36</c:v>
                </c:pt>
                <c:pt idx="837">
                  <c:v>8.37</c:v>
                </c:pt>
                <c:pt idx="838">
                  <c:v>8.38</c:v>
                </c:pt>
                <c:pt idx="839">
                  <c:v>8.39</c:v>
                </c:pt>
                <c:pt idx="840">
                  <c:v>8.4</c:v>
                </c:pt>
                <c:pt idx="841">
                  <c:v>8.41</c:v>
                </c:pt>
                <c:pt idx="842">
                  <c:v>8.42</c:v>
                </c:pt>
                <c:pt idx="843">
                  <c:v>8.43</c:v>
                </c:pt>
                <c:pt idx="844">
                  <c:v>8.44</c:v>
                </c:pt>
                <c:pt idx="845">
                  <c:v>8.45</c:v>
                </c:pt>
              </c:strCache>
            </c:strRef>
          </c:xVal>
          <c:yVal>
            <c:numRef>
              <c:f>Sheet2!$F:$F</c:f>
              <c:numCache>
                <c:formatCode>General</c:formatCode>
                <c:ptCount val="104857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0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  <c:pt idx="120">
                  <c:v>0</c:v>
                </c:pt>
                <c:pt idx="121">
                  <c:v>0</c:v>
                </c:pt>
                <c:pt idx="122">
                  <c:v>0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0</c:v>
                </c:pt>
                <c:pt idx="127">
                  <c:v>0</c:v>
                </c:pt>
                <c:pt idx="128">
                  <c:v>0</c:v>
                </c:pt>
                <c:pt idx="129">
                  <c:v>0</c:v>
                </c:pt>
                <c:pt idx="130">
                  <c:v>0</c:v>
                </c:pt>
                <c:pt idx="131">
                  <c:v>0</c:v>
                </c:pt>
                <c:pt idx="132">
                  <c:v>0</c:v>
                </c:pt>
                <c:pt idx="133">
                  <c:v>0</c:v>
                </c:pt>
                <c:pt idx="134">
                  <c:v>0</c:v>
                </c:pt>
                <c:pt idx="135">
                  <c:v>0</c:v>
                </c:pt>
                <c:pt idx="136">
                  <c:v>0</c:v>
                </c:pt>
                <c:pt idx="137">
                  <c:v>0</c:v>
                </c:pt>
                <c:pt idx="138">
                  <c:v>0</c:v>
                </c:pt>
                <c:pt idx="139">
                  <c:v>0</c:v>
                </c:pt>
                <c:pt idx="140">
                  <c:v>0</c:v>
                </c:pt>
                <c:pt idx="141">
                  <c:v>0</c:v>
                </c:pt>
                <c:pt idx="142">
                  <c:v>0</c:v>
                </c:pt>
                <c:pt idx="143">
                  <c:v>0</c:v>
                </c:pt>
                <c:pt idx="144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49">
                  <c:v>0</c:v>
                </c:pt>
                <c:pt idx="150">
                  <c:v>0</c:v>
                </c:pt>
                <c:pt idx="151">
                  <c:v>0</c:v>
                </c:pt>
                <c:pt idx="152">
                  <c:v>0</c:v>
                </c:pt>
                <c:pt idx="153">
                  <c:v>0</c:v>
                </c:pt>
                <c:pt idx="154">
                  <c:v>0</c:v>
                </c:pt>
                <c:pt idx="155">
                  <c:v>0</c:v>
                </c:pt>
                <c:pt idx="156">
                  <c:v>0</c:v>
                </c:pt>
                <c:pt idx="157">
                  <c:v>0</c:v>
                </c:pt>
                <c:pt idx="158">
                  <c:v>0</c:v>
                </c:pt>
                <c:pt idx="159">
                  <c:v>0</c:v>
                </c:pt>
                <c:pt idx="160">
                  <c:v>0</c:v>
                </c:pt>
                <c:pt idx="161">
                  <c:v>0</c:v>
                </c:pt>
                <c:pt idx="162">
                  <c:v>0</c:v>
                </c:pt>
                <c:pt idx="163">
                  <c:v>0</c:v>
                </c:pt>
                <c:pt idx="164">
                  <c:v>0</c:v>
                </c:pt>
                <c:pt idx="165">
                  <c:v>0</c:v>
                </c:pt>
                <c:pt idx="166">
                  <c:v>0</c:v>
                </c:pt>
                <c:pt idx="167">
                  <c:v>0</c:v>
                </c:pt>
                <c:pt idx="168">
                  <c:v>0</c:v>
                </c:pt>
                <c:pt idx="169">
                  <c:v>0</c:v>
                </c:pt>
                <c:pt idx="170">
                  <c:v>0</c:v>
                </c:pt>
                <c:pt idx="171">
                  <c:v>0</c:v>
                </c:pt>
                <c:pt idx="172">
                  <c:v>0</c:v>
                </c:pt>
                <c:pt idx="173">
                  <c:v>0</c:v>
                </c:pt>
                <c:pt idx="174">
                  <c:v>0</c:v>
                </c:pt>
                <c:pt idx="175">
                  <c:v>0</c:v>
                </c:pt>
                <c:pt idx="176">
                  <c:v>0</c:v>
                </c:pt>
                <c:pt idx="177">
                  <c:v>0</c:v>
                </c:pt>
                <c:pt idx="178">
                  <c:v>0</c:v>
                </c:pt>
                <c:pt idx="179">
                  <c:v>0</c:v>
                </c:pt>
                <c:pt idx="180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0</c:v>
                </c:pt>
                <c:pt idx="184">
                  <c:v>0</c:v>
                </c:pt>
                <c:pt idx="185">
                  <c:v>0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  <c:pt idx="196">
                  <c:v>0</c:v>
                </c:pt>
                <c:pt idx="197">
                  <c:v>0</c:v>
                </c:pt>
                <c:pt idx="198">
                  <c:v>0</c:v>
                </c:pt>
                <c:pt idx="199">
                  <c:v>0</c:v>
                </c:pt>
                <c:pt idx="200">
                  <c:v>0</c:v>
                </c:pt>
                <c:pt idx="201">
                  <c:v>0</c:v>
                </c:pt>
                <c:pt idx="202">
                  <c:v>0</c:v>
                </c:pt>
                <c:pt idx="203">
                  <c:v>0</c:v>
                </c:pt>
                <c:pt idx="204">
                  <c:v>0</c:v>
                </c:pt>
                <c:pt idx="205">
                  <c:v>0</c:v>
                </c:pt>
                <c:pt idx="206">
                  <c:v>0</c:v>
                </c:pt>
                <c:pt idx="207">
                  <c:v>0</c:v>
                </c:pt>
                <c:pt idx="208">
                  <c:v>0</c:v>
                </c:pt>
                <c:pt idx="209">
                  <c:v>0</c:v>
                </c:pt>
                <c:pt idx="210">
                  <c:v>0</c:v>
                </c:pt>
                <c:pt idx="211">
                  <c:v>0</c:v>
                </c:pt>
                <c:pt idx="212">
                  <c:v>0</c:v>
                </c:pt>
                <c:pt idx="213">
                  <c:v>0</c:v>
                </c:pt>
                <c:pt idx="214">
                  <c:v>0</c:v>
                </c:pt>
                <c:pt idx="215">
                  <c:v>0</c:v>
                </c:pt>
                <c:pt idx="216">
                  <c:v>0</c:v>
                </c:pt>
                <c:pt idx="217">
                  <c:v>0</c:v>
                </c:pt>
                <c:pt idx="218">
                  <c:v>0</c:v>
                </c:pt>
                <c:pt idx="219">
                  <c:v>0</c:v>
                </c:pt>
                <c:pt idx="220">
                  <c:v>0</c:v>
                </c:pt>
                <c:pt idx="221">
                  <c:v>0</c:v>
                </c:pt>
                <c:pt idx="222">
                  <c:v>0</c:v>
                </c:pt>
                <c:pt idx="223">
                  <c:v>0</c:v>
                </c:pt>
                <c:pt idx="224">
                  <c:v>0</c:v>
                </c:pt>
                <c:pt idx="225">
                  <c:v>0</c:v>
                </c:pt>
                <c:pt idx="226">
                  <c:v>0</c:v>
                </c:pt>
                <c:pt idx="227">
                  <c:v>0</c:v>
                </c:pt>
                <c:pt idx="228">
                  <c:v>0</c:v>
                </c:pt>
                <c:pt idx="229">
                  <c:v>0</c:v>
                </c:pt>
                <c:pt idx="230">
                  <c:v>0</c:v>
                </c:pt>
                <c:pt idx="231">
                  <c:v>0</c:v>
                </c:pt>
                <c:pt idx="232">
                  <c:v>0</c:v>
                </c:pt>
                <c:pt idx="233">
                  <c:v>0</c:v>
                </c:pt>
                <c:pt idx="234">
                  <c:v>0</c:v>
                </c:pt>
                <c:pt idx="235">
                  <c:v>0</c:v>
                </c:pt>
                <c:pt idx="236">
                  <c:v>0</c:v>
                </c:pt>
                <c:pt idx="237">
                  <c:v>0</c:v>
                </c:pt>
                <c:pt idx="238">
                  <c:v>0</c:v>
                </c:pt>
                <c:pt idx="239">
                  <c:v>0</c:v>
                </c:pt>
                <c:pt idx="240">
                  <c:v>0</c:v>
                </c:pt>
                <c:pt idx="241">
                  <c:v>0</c:v>
                </c:pt>
                <c:pt idx="242">
                  <c:v>0</c:v>
                </c:pt>
                <c:pt idx="243">
                  <c:v>0</c:v>
                </c:pt>
                <c:pt idx="244">
                  <c:v>0</c:v>
                </c:pt>
                <c:pt idx="245">
                  <c:v>0</c:v>
                </c:pt>
                <c:pt idx="246">
                  <c:v>0</c:v>
                </c:pt>
                <c:pt idx="247">
                  <c:v>0</c:v>
                </c:pt>
                <c:pt idx="248">
                  <c:v>0</c:v>
                </c:pt>
                <c:pt idx="249">
                  <c:v>0</c:v>
                </c:pt>
                <c:pt idx="250">
                  <c:v>0</c:v>
                </c:pt>
                <c:pt idx="251">
                  <c:v>0</c:v>
                </c:pt>
                <c:pt idx="252">
                  <c:v>0</c:v>
                </c:pt>
                <c:pt idx="253">
                  <c:v>0</c:v>
                </c:pt>
                <c:pt idx="254">
                  <c:v>0</c:v>
                </c:pt>
                <c:pt idx="255">
                  <c:v>0</c:v>
                </c:pt>
                <c:pt idx="256">
                  <c:v>0</c:v>
                </c:pt>
                <c:pt idx="257">
                  <c:v>0</c:v>
                </c:pt>
                <c:pt idx="258">
                  <c:v>0</c:v>
                </c:pt>
                <c:pt idx="259">
                  <c:v>0</c:v>
                </c:pt>
                <c:pt idx="260">
                  <c:v>0</c:v>
                </c:pt>
                <c:pt idx="261">
                  <c:v>0</c:v>
                </c:pt>
                <c:pt idx="262">
                  <c:v>0</c:v>
                </c:pt>
                <c:pt idx="263">
                  <c:v>0</c:v>
                </c:pt>
                <c:pt idx="264">
                  <c:v>0</c:v>
                </c:pt>
                <c:pt idx="265">
                  <c:v>0</c:v>
                </c:pt>
                <c:pt idx="266">
                  <c:v>0</c:v>
                </c:pt>
                <c:pt idx="267">
                  <c:v>0</c:v>
                </c:pt>
                <c:pt idx="268">
                  <c:v>0</c:v>
                </c:pt>
                <c:pt idx="269">
                  <c:v>0</c:v>
                </c:pt>
                <c:pt idx="270">
                  <c:v>0</c:v>
                </c:pt>
                <c:pt idx="271">
                  <c:v>0</c:v>
                </c:pt>
                <c:pt idx="272">
                  <c:v>0</c:v>
                </c:pt>
                <c:pt idx="273">
                  <c:v>0</c:v>
                </c:pt>
                <c:pt idx="274">
                  <c:v>0</c:v>
                </c:pt>
                <c:pt idx="275">
                  <c:v>0</c:v>
                </c:pt>
                <c:pt idx="276">
                  <c:v>0</c:v>
                </c:pt>
                <c:pt idx="277">
                  <c:v>0</c:v>
                </c:pt>
                <c:pt idx="278">
                  <c:v>0</c:v>
                </c:pt>
                <c:pt idx="279">
                  <c:v>0</c:v>
                </c:pt>
                <c:pt idx="280">
                  <c:v>0</c:v>
                </c:pt>
                <c:pt idx="281">
                  <c:v>0</c:v>
                </c:pt>
                <c:pt idx="282">
                  <c:v>0</c:v>
                </c:pt>
                <c:pt idx="283">
                  <c:v>0</c:v>
                </c:pt>
                <c:pt idx="284">
                  <c:v>0</c:v>
                </c:pt>
                <c:pt idx="285">
                  <c:v>0</c:v>
                </c:pt>
                <c:pt idx="286">
                  <c:v>0</c:v>
                </c:pt>
                <c:pt idx="287">
                  <c:v>0</c:v>
                </c:pt>
                <c:pt idx="288">
                  <c:v>0</c:v>
                </c:pt>
                <c:pt idx="289">
                  <c:v>0</c:v>
                </c:pt>
                <c:pt idx="290">
                  <c:v>0</c:v>
                </c:pt>
                <c:pt idx="291">
                  <c:v>0</c:v>
                </c:pt>
                <c:pt idx="292">
                  <c:v>0</c:v>
                </c:pt>
                <c:pt idx="293">
                  <c:v>0</c:v>
                </c:pt>
                <c:pt idx="294">
                  <c:v>0</c:v>
                </c:pt>
                <c:pt idx="295">
                  <c:v>0</c:v>
                </c:pt>
                <c:pt idx="296">
                  <c:v>0</c:v>
                </c:pt>
                <c:pt idx="297">
                  <c:v>0</c:v>
                </c:pt>
                <c:pt idx="298">
                  <c:v>0</c:v>
                </c:pt>
                <c:pt idx="299">
                  <c:v>0</c:v>
                </c:pt>
                <c:pt idx="300">
                  <c:v>0</c:v>
                </c:pt>
                <c:pt idx="301">
                  <c:v>0</c:v>
                </c:pt>
                <c:pt idx="302">
                  <c:v>0</c:v>
                </c:pt>
                <c:pt idx="303">
                  <c:v>0</c:v>
                </c:pt>
                <c:pt idx="304">
                  <c:v>0</c:v>
                </c:pt>
                <c:pt idx="305">
                  <c:v>0</c:v>
                </c:pt>
                <c:pt idx="306">
                  <c:v>0</c:v>
                </c:pt>
                <c:pt idx="307">
                  <c:v>0</c:v>
                </c:pt>
                <c:pt idx="308">
                  <c:v>0</c:v>
                </c:pt>
                <c:pt idx="309">
                  <c:v>0</c:v>
                </c:pt>
                <c:pt idx="310">
                  <c:v>0</c:v>
                </c:pt>
                <c:pt idx="311">
                  <c:v>0</c:v>
                </c:pt>
                <c:pt idx="312">
                  <c:v>0</c:v>
                </c:pt>
                <c:pt idx="313">
                  <c:v>0</c:v>
                </c:pt>
                <c:pt idx="314">
                  <c:v>0</c:v>
                </c:pt>
                <c:pt idx="315">
                  <c:v>0</c:v>
                </c:pt>
                <c:pt idx="316">
                  <c:v>0</c:v>
                </c:pt>
                <c:pt idx="317">
                  <c:v>0</c:v>
                </c:pt>
                <c:pt idx="318">
                  <c:v>0</c:v>
                </c:pt>
                <c:pt idx="319">
                  <c:v>0</c:v>
                </c:pt>
                <c:pt idx="320">
                  <c:v>0</c:v>
                </c:pt>
                <c:pt idx="321">
                  <c:v>0</c:v>
                </c:pt>
                <c:pt idx="322">
                  <c:v>0</c:v>
                </c:pt>
                <c:pt idx="323">
                  <c:v>0</c:v>
                </c:pt>
                <c:pt idx="324">
                  <c:v>0</c:v>
                </c:pt>
                <c:pt idx="325">
                  <c:v>0</c:v>
                </c:pt>
                <c:pt idx="326">
                  <c:v>0</c:v>
                </c:pt>
                <c:pt idx="327">
                  <c:v>0</c:v>
                </c:pt>
                <c:pt idx="328">
                  <c:v>0</c:v>
                </c:pt>
                <c:pt idx="329">
                  <c:v>0</c:v>
                </c:pt>
                <c:pt idx="330">
                  <c:v>0</c:v>
                </c:pt>
                <c:pt idx="331">
                  <c:v>0</c:v>
                </c:pt>
                <c:pt idx="332">
                  <c:v>0</c:v>
                </c:pt>
                <c:pt idx="333">
                  <c:v>0</c:v>
                </c:pt>
                <c:pt idx="334">
                  <c:v>0</c:v>
                </c:pt>
                <c:pt idx="335">
                  <c:v>0</c:v>
                </c:pt>
                <c:pt idx="336">
                  <c:v>0</c:v>
                </c:pt>
                <c:pt idx="337">
                  <c:v>0</c:v>
                </c:pt>
                <c:pt idx="338">
                  <c:v>0</c:v>
                </c:pt>
                <c:pt idx="339">
                  <c:v>0</c:v>
                </c:pt>
                <c:pt idx="340">
                  <c:v>0</c:v>
                </c:pt>
                <c:pt idx="341">
                  <c:v>0</c:v>
                </c:pt>
                <c:pt idx="342">
                  <c:v>0</c:v>
                </c:pt>
                <c:pt idx="343">
                  <c:v>0</c:v>
                </c:pt>
                <c:pt idx="344">
                  <c:v>0</c:v>
                </c:pt>
                <c:pt idx="345">
                  <c:v>0</c:v>
                </c:pt>
                <c:pt idx="346">
                  <c:v>0</c:v>
                </c:pt>
                <c:pt idx="347">
                  <c:v>0</c:v>
                </c:pt>
                <c:pt idx="348">
                  <c:v>0</c:v>
                </c:pt>
                <c:pt idx="349">
                  <c:v>0</c:v>
                </c:pt>
                <c:pt idx="350">
                  <c:v>0</c:v>
                </c:pt>
                <c:pt idx="351">
                  <c:v>0</c:v>
                </c:pt>
                <c:pt idx="352">
                  <c:v>0</c:v>
                </c:pt>
                <c:pt idx="353">
                  <c:v>0</c:v>
                </c:pt>
                <c:pt idx="354">
                  <c:v>0</c:v>
                </c:pt>
                <c:pt idx="355">
                  <c:v>0</c:v>
                </c:pt>
                <c:pt idx="356">
                  <c:v>0</c:v>
                </c:pt>
                <c:pt idx="357">
                  <c:v>0</c:v>
                </c:pt>
                <c:pt idx="358">
                  <c:v>0</c:v>
                </c:pt>
                <c:pt idx="359">
                  <c:v>0</c:v>
                </c:pt>
                <c:pt idx="360">
                  <c:v>0</c:v>
                </c:pt>
                <c:pt idx="361">
                  <c:v>0</c:v>
                </c:pt>
                <c:pt idx="362">
                  <c:v>0</c:v>
                </c:pt>
                <c:pt idx="363">
                  <c:v>0</c:v>
                </c:pt>
                <c:pt idx="364">
                  <c:v>0</c:v>
                </c:pt>
                <c:pt idx="365">
                  <c:v>0</c:v>
                </c:pt>
                <c:pt idx="366">
                  <c:v>0</c:v>
                </c:pt>
                <c:pt idx="367">
                  <c:v>0</c:v>
                </c:pt>
                <c:pt idx="368">
                  <c:v>0</c:v>
                </c:pt>
                <c:pt idx="369">
                  <c:v>0</c:v>
                </c:pt>
                <c:pt idx="370">
                  <c:v>0</c:v>
                </c:pt>
                <c:pt idx="371">
                  <c:v>0</c:v>
                </c:pt>
                <c:pt idx="372">
                  <c:v>0</c:v>
                </c:pt>
                <c:pt idx="373">
                  <c:v>0</c:v>
                </c:pt>
                <c:pt idx="374">
                  <c:v>0</c:v>
                </c:pt>
                <c:pt idx="375">
                  <c:v>0</c:v>
                </c:pt>
                <c:pt idx="376">
                  <c:v>0</c:v>
                </c:pt>
                <c:pt idx="377">
                  <c:v>0</c:v>
                </c:pt>
                <c:pt idx="378">
                  <c:v>0</c:v>
                </c:pt>
                <c:pt idx="379">
                  <c:v>0</c:v>
                </c:pt>
                <c:pt idx="380">
                  <c:v>0</c:v>
                </c:pt>
                <c:pt idx="381">
                  <c:v>0</c:v>
                </c:pt>
                <c:pt idx="382">
                  <c:v>0</c:v>
                </c:pt>
                <c:pt idx="383">
                  <c:v>0</c:v>
                </c:pt>
                <c:pt idx="384">
                  <c:v>0</c:v>
                </c:pt>
                <c:pt idx="385">
                  <c:v>0</c:v>
                </c:pt>
                <c:pt idx="386">
                  <c:v>0</c:v>
                </c:pt>
                <c:pt idx="387">
                  <c:v>0</c:v>
                </c:pt>
                <c:pt idx="388">
                  <c:v>0</c:v>
                </c:pt>
                <c:pt idx="389">
                  <c:v>0</c:v>
                </c:pt>
                <c:pt idx="390">
                  <c:v>0</c:v>
                </c:pt>
                <c:pt idx="391">
                  <c:v>0</c:v>
                </c:pt>
                <c:pt idx="392">
                  <c:v>0</c:v>
                </c:pt>
                <c:pt idx="393">
                  <c:v>0</c:v>
                </c:pt>
                <c:pt idx="394">
                  <c:v>0</c:v>
                </c:pt>
                <c:pt idx="395">
                  <c:v>0</c:v>
                </c:pt>
                <c:pt idx="396">
                  <c:v>0</c:v>
                </c:pt>
                <c:pt idx="397">
                  <c:v>0</c:v>
                </c:pt>
                <c:pt idx="398">
                  <c:v>0</c:v>
                </c:pt>
                <c:pt idx="399">
                  <c:v>0</c:v>
                </c:pt>
                <c:pt idx="400">
                  <c:v>0</c:v>
                </c:pt>
                <c:pt idx="401">
                  <c:v>0</c:v>
                </c:pt>
                <c:pt idx="402">
                  <c:v>0</c:v>
                </c:pt>
                <c:pt idx="403">
                  <c:v>0</c:v>
                </c:pt>
                <c:pt idx="404">
                  <c:v>0</c:v>
                </c:pt>
                <c:pt idx="405">
                  <c:v>0</c:v>
                </c:pt>
                <c:pt idx="406">
                  <c:v>0</c:v>
                </c:pt>
                <c:pt idx="407">
                  <c:v>0</c:v>
                </c:pt>
                <c:pt idx="408">
                  <c:v>0</c:v>
                </c:pt>
                <c:pt idx="409">
                  <c:v>0</c:v>
                </c:pt>
                <c:pt idx="410">
                  <c:v>0</c:v>
                </c:pt>
                <c:pt idx="411">
                  <c:v>0</c:v>
                </c:pt>
                <c:pt idx="412">
                  <c:v>0</c:v>
                </c:pt>
                <c:pt idx="413">
                  <c:v>0</c:v>
                </c:pt>
                <c:pt idx="414">
                  <c:v>0</c:v>
                </c:pt>
                <c:pt idx="415">
                  <c:v>0</c:v>
                </c:pt>
                <c:pt idx="416">
                  <c:v>0</c:v>
                </c:pt>
                <c:pt idx="417">
                  <c:v>0</c:v>
                </c:pt>
                <c:pt idx="418">
                  <c:v>0</c:v>
                </c:pt>
                <c:pt idx="419">
                  <c:v>0</c:v>
                </c:pt>
                <c:pt idx="420">
                  <c:v>0</c:v>
                </c:pt>
                <c:pt idx="421">
                  <c:v>0</c:v>
                </c:pt>
                <c:pt idx="422">
                  <c:v>0</c:v>
                </c:pt>
                <c:pt idx="423">
                  <c:v>0</c:v>
                </c:pt>
                <c:pt idx="424">
                  <c:v>0</c:v>
                </c:pt>
                <c:pt idx="425">
                  <c:v>0</c:v>
                </c:pt>
                <c:pt idx="426">
                  <c:v>0</c:v>
                </c:pt>
                <c:pt idx="427">
                  <c:v>0</c:v>
                </c:pt>
                <c:pt idx="428">
                  <c:v>0</c:v>
                </c:pt>
                <c:pt idx="429">
                  <c:v>0</c:v>
                </c:pt>
                <c:pt idx="430">
                  <c:v>0</c:v>
                </c:pt>
                <c:pt idx="431">
                  <c:v>0</c:v>
                </c:pt>
                <c:pt idx="432">
                  <c:v>0</c:v>
                </c:pt>
                <c:pt idx="433">
                  <c:v>0</c:v>
                </c:pt>
                <c:pt idx="434">
                  <c:v>0</c:v>
                </c:pt>
                <c:pt idx="435">
                  <c:v>0</c:v>
                </c:pt>
                <c:pt idx="436">
                  <c:v>0</c:v>
                </c:pt>
                <c:pt idx="437">
                  <c:v>0</c:v>
                </c:pt>
                <c:pt idx="438">
                  <c:v>0</c:v>
                </c:pt>
                <c:pt idx="439">
                  <c:v>0</c:v>
                </c:pt>
                <c:pt idx="440">
                  <c:v>0</c:v>
                </c:pt>
                <c:pt idx="441">
                  <c:v>0</c:v>
                </c:pt>
                <c:pt idx="442">
                  <c:v>0</c:v>
                </c:pt>
                <c:pt idx="443">
                  <c:v>0</c:v>
                </c:pt>
                <c:pt idx="444">
                  <c:v>0</c:v>
                </c:pt>
                <c:pt idx="445">
                  <c:v>0</c:v>
                </c:pt>
                <c:pt idx="446">
                  <c:v>0</c:v>
                </c:pt>
                <c:pt idx="447">
                  <c:v>0</c:v>
                </c:pt>
                <c:pt idx="448">
                  <c:v>0</c:v>
                </c:pt>
                <c:pt idx="449">
                  <c:v>0</c:v>
                </c:pt>
                <c:pt idx="450">
                  <c:v>0</c:v>
                </c:pt>
                <c:pt idx="451">
                  <c:v>0</c:v>
                </c:pt>
                <c:pt idx="452">
                  <c:v>0</c:v>
                </c:pt>
                <c:pt idx="453">
                  <c:v>0</c:v>
                </c:pt>
                <c:pt idx="454">
                  <c:v>0</c:v>
                </c:pt>
                <c:pt idx="455">
                  <c:v>0</c:v>
                </c:pt>
                <c:pt idx="456">
                  <c:v>0</c:v>
                </c:pt>
                <c:pt idx="457">
                  <c:v>0</c:v>
                </c:pt>
                <c:pt idx="458">
                  <c:v>0</c:v>
                </c:pt>
                <c:pt idx="459">
                  <c:v>0</c:v>
                </c:pt>
                <c:pt idx="460">
                  <c:v>0</c:v>
                </c:pt>
                <c:pt idx="461">
                  <c:v>0</c:v>
                </c:pt>
                <c:pt idx="462">
                  <c:v>0</c:v>
                </c:pt>
                <c:pt idx="463">
                  <c:v>0</c:v>
                </c:pt>
                <c:pt idx="464">
                  <c:v>0</c:v>
                </c:pt>
                <c:pt idx="465">
                  <c:v>0</c:v>
                </c:pt>
                <c:pt idx="466">
                  <c:v>0</c:v>
                </c:pt>
                <c:pt idx="467">
                  <c:v>0</c:v>
                </c:pt>
                <c:pt idx="468">
                  <c:v>0</c:v>
                </c:pt>
                <c:pt idx="469">
                  <c:v>0</c:v>
                </c:pt>
                <c:pt idx="470">
                  <c:v>0</c:v>
                </c:pt>
                <c:pt idx="471">
                  <c:v>0</c:v>
                </c:pt>
                <c:pt idx="472">
                  <c:v>0</c:v>
                </c:pt>
                <c:pt idx="473">
                  <c:v>0</c:v>
                </c:pt>
                <c:pt idx="474">
                  <c:v>0</c:v>
                </c:pt>
                <c:pt idx="475">
                  <c:v>0</c:v>
                </c:pt>
                <c:pt idx="476">
                  <c:v>0</c:v>
                </c:pt>
                <c:pt idx="477">
                  <c:v>0</c:v>
                </c:pt>
                <c:pt idx="478">
                  <c:v>0</c:v>
                </c:pt>
                <c:pt idx="479">
                  <c:v>0</c:v>
                </c:pt>
                <c:pt idx="480">
                  <c:v>0</c:v>
                </c:pt>
                <c:pt idx="481">
                  <c:v>0</c:v>
                </c:pt>
                <c:pt idx="482">
                  <c:v>0</c:v>
                </c:pt>
                <c:pt idx="483">
                  <c:v>0</c:v>
                </c:pt>
                <c:pt idx="484">
                  <c:v>0</c:v>
                </c:pt>
                <c:pt idx="485">
                  <c:v>0</c:v>
                </c:pt>
                <c:pt idx="486">
                  <c:v>0</c:v>
                </c:pt>
                <c:pt idx="487">
                  <c:v>0</c:v>
                </c:pt>
                <c:pt idx="488">
                  <c:v>0</c:v>
                </c:pt>
                <c:pt idx="489">
                  <c:v>0</c:v>
                </c:pt>
                <c:pt idx="490">
                  <c:v>0</c:v>
                </c:pt>
                <c:pt idx="491">
                  <c:v>0</c:v>
                </c:pt>
                <c:pt idx="492">
                  <c:v>0</c:v>
                </c:pt>
                <c:pt idx="493">
                  <c:v>0</c:v>
                </c:pt>
                <c:pt idx="494">
                  <c:v>0</c:v>
                </c:pt>
                <c:pt idx="495">
                  <c:v>0</c:v>
                </c:pt>
                <c:pt idx="496">
                  <c:v>0</c:v>
                </c:pt>
                <c:pt idx="497">
                  <c:v>0</c:v>
                </c:pt>
                <c:pt idx="498">
                  <c:v>0</c:v>
                </c:pt>
                <c:pt idx="499">
                  <c:v>0</c:v>
                </c:pt>
                <c:pt idx="500">
                  <c:v>0</c:v>
                </c:pt>
                <c:pt idx="501">
                  <c:v>0</c:v>
                </c:pt>
                <c:pt idx="502">
                  <c:v>0</c:v>
                </c:pt>
                <c:pt idx="503">
                  <c:v>0</c:v>
                </c:pt>
                <c:pt idx="504">
                  <c:v>0</c:v>
                </c:pt>
                <c:pt idx="505">
                  <c:v>0</c:v>
                </c:pt>
                <c:pt idx="506">
                  <c:v>0</c:v>
                </c:pt>
                <c:pt idx="507">
                  <c:v>0</c:v>
                </c:pt>
                <c:pt idx="508">
                  <c:v>0</c:v>
                </c:pt>
                <c:pt idx="509">
                  <c:v>0</c:v>
                </c:pt>
                <c:pt idx="510">
                  <c:v>0</c:v>
                </c:pt>
                <c:pt idx="511">
                  <c:v>0</c:v>
                </c:pt>
                <c:pt idx="512">
                  <c:v>0</c:v>
                </c:pt>
                <c:pt idx="513">
                  <c:v>0</c:v>
                </c:pt>
                <c:pt idx="514">
                  <c:v>0</c:v>
                </c:pt>
                <c:pt idx="515">
                  <c:v>0</c:v>
                </c:pt>
                <c:pt idx="516">
                  <c:v>0</c:v>
                </c:pt>
                <c:pt idx="517">
                  <c:v>0</c:v>
                </c:pt>
                <c:pt idx="518">
                  <c:v>0</c:v>
                </c:pt>
                <c:pt idx="519">
                  <c:v>0</c:v>
                </c:pt>
                <c:pt idx="520">
                  <c:v>0</c:v>
                </c:pt>
                <c:pt idx="521">
                  <c:v>0</c:v>
                </c:pt>
                <c:pt idx="522">
                  <c:v>0</c:v>
                </c:pt>
                <c:pt idx="523">
                  <c:v>0</c:v>
                </c:pt>
                <c:pt idx="524">
                  <c:v>0</c:v>
                </c:pt>
                <c:pt idx="525">
                  <c:v>0</c:v>
                </c:pt>
                <c:pt idx="526">
                  <c:v>0</c:v>
                </c:pt>
                <c:pt idx="527">
                  <c:v>0</c:v>
                </c:pt>
                <c:pt idx="528">
                  <c:v>0</c:v>
                </c:pt>
                <c:pt idx="529">
                  <c:v>0</c:v>
                </c:pt>
                <c:pt idx="530">
                  <c:v>0</c:v>
                </c:pt>
                <c:pt idx="531">
                  <c:v>0</c:v>
                </c:pt>
                <c:pt idx="532">
                  <c:v>0</c:v>
                </c:pt>
                <c:pt idx="533">
                  <c:v>0</c:v>
                </c:pt>
                <c:pt idx="534">
                  <c:v>0</c:v>
                </c:pt>
                <c:pt idx="535">
                  <c:v>0</c:v>
                </c:pt>
                <c:pt idx="536">
                  <c:v>0</c:v>
                </c:pt>
                <c:pt idx="537">
                  <c:v>0</c:v>
                </c:pt>
                <c:pt idx="538">
                  <c:v>0</c:v>
                </c:pt>
                <c:pt idx="539">
                  <c:v>0</c:v>
                </c:pt>
                <c:pt idx="540">
                  <c:v>0</c:v>
                </c:pt>
                <c:pt idx="541">
                  <c:v>0</c:v>
                </c:pt>
                <c:pt idx="542">
                  <c:v>0</c:v>
                </c:pt>
                <c:pt idx="543">
                  <c:v>0</c:v>
                </c:pt>
                <c:pt idx="544">
                  <c:v>0</c:v>
                </c:pt>
                <c:pt idx="545">
                  <c:v>0</c:v>
                </c:pt>
                <c:pt idx="546">
                  <c:v>0</c:v>
                </c:pt>
                <c:pt idx="547">
                  <c:v>0</c:v>
                </c:pt>
                <c:pt idx="548">
                  <c:v>0</c:v>
                </c:pt>
                <c:pt idx="549">
                  <c:v>0</c:v>
                </c:pt>
                <c:pt idx="550">
                  <c:v>0</c:v>
                </c:pt>
                <c:pt idx="551">
                  <c:v>0</c:v>
                </c:pt>
                <c:pt idx="552">
                  <c:v>0</c:v>
                </c:pt>
                <c:pt idx="553">
                  <c:v>0</c:v>
                </c:pt>
                <c:pt idx="554">
                  <c:v>0</c:v>
                </c:pt>
                <c:pt idx="555">
                  <c:v>0</c:v>
                </c:pt>
                <c:pt idx="556">
                  <c:v>0</c:v>
                </c:pt>
                <c:pt idx="557">
                  <c:v>0</c:v>
                </c:pt>
              </c:numCache>
            </c:numRef>
          </c:yVal>
          <c:smooth val="1"/>
        </c:ser>
        <c:ser>
          <c:idx val="3"/>
          <c:order val="3"/>
          <c:spPr>
            <a:ln w="25400" cap="rnd">
              <a:solidFill>
                <a:srgbClr val="FFC000"/>
              </a:solidFill>
              <a:round/>
            </a:ln>
            <a:effectLst/>
          </c:spPr>
          <c:marker>
            <c:symbol val="none"/>
          </c:marker>
          <c:xVal>
            <c:strRef>
              <c:f>Sheet2!$N:$N</c:f>
              <c:strCache>
                <c:ptCount val="846"/>
                <c:pt idx="0">
                  <c:v>hensu</c:v>
                </c:pt>
                <c:pt idx="1">
                  <c:v>0.01</c:v>
                </c:pt>
                <c:pt idx="2">
                  <c:v>0.02</c:v>
                </c:pt>
                <c:pt idx="3">
                  <c:v>0.03</c:v>
                </c:pt>
                <c:pt idx="4">
                  <c:v>0.04</c:v>
                </c:pt>
                <c:pt idx="5">
                  <c:v>0.05</c:v>
                </c:pt>
                <c:pt idx="6">
                  <c:v>0.06</c:v>
                </c:pt>
                <c:pt idx="7">
                  <c:v>0.07</c:v>
                </c:pt>
                <c:pt idx="8">
                  <c:v>0.08</c:v>
                </c:pt>
                <c:pt idx="9">
                  <c:v>0.09</c:v>
                </c:pt>
                <c:pt idx="10">
                  <c:v>0.1</c:v>
                </c:pt>
                <c:pt idx="11">
                  <c:v>0.11</c:v>
                </c:pt>
                <c:pt idx="12">
                  <c:v>0.12</c:v>
                </c:pt>
                <c:pt idx="13">
                  <c:v>0.13</c:v>
                </c:pt>
                <c:pt idx="14">
                  <c:v>0.14</c:v>
                </c:pt>
                <c:pt idx="15">
                  <c:v>0.15</c:v>
                </c:pt>
                <c:pt idx="16">
                  <c:v>0.16</c:v>
                </c:pt>
                <c:pt idx="17">
                  <c:v>0.17</c:v>
                </c:pt>
                <c:pt idx="18">
                  <c:v>0.18</c:v>
                </c:pt>
                <c:pt idx="19">
                  <c:v>0.19</c:v>
                </c:pt>
                <c:pt idx="20">
                  <c:v>0.2</c:v>
                </c:pt>
                <c:pt idx="21">
                  <c:v>0.21</c:v>
                </c:pt>
                <c:pt idx="22">
                  <c:v>0.22</c:v>
                </c:pt>
                <c:pt idx="23">
                  <c:v>0.23</c:v>
                </c:pt>
                <c:pt idx="24">
                  <c:v>0.24</c:v>
                </c:pt>
                <c:pt idx="25">
                  <c:v>0.25</c:v>
                </c:pt>
                <c:pt idx="26">
                  <c:v>0.26</c:v>
                </c:pt>
                <c:pt idx="27">
                  <c:v>0.27</c:v>
                </c:pt>
                <c:pt idx="28">
                  <c:v>0.28</c:v>
                </c:pt>
                <c:pt idx="29">
                  <c:v>0.29</c:v>
                </c:pt>
                <c:pt idx="30">
                  <c:v>0.3</c:v>
                </c:pt>
                <c:pt idx="31">
                  <c:v>0.31</c:v>
                </c:pt>
                <c:pt idx="32">
                  <c:v>0.32</c:v>
                </c:pt>
                <c:pt idx="33">
                  <c:v>0.33</c:v>
                </c:pt>
                <c:pt idx="34">
                  <c:v>0.34</c:v>
                </c:pt>
                <c:pt idx="35">
                  <c:v>0.35</c:v>
                </c:pt>
                <c:pt idx="36">
                  <c:v>0.36</c:v>
                </c:pt>
                <c:pt idx="37">
                  <c:v>0.37</c:v>
                </c:pt>
                <c:pt idx="38">
                  <c:v>0.38</c:v>
                </c:pt>
                <c:pt idx="39">
                  <c:v>0.39</c:v>
                </c:pt>
                <c:pt idx="40">
                  <c:v>0.4</c:v>
                </c:pt>
                <c:pt idx="41">
                  <c:v>0.41</c:v>
                </c:pt>
                <c:pt idx="42">
                  <c:v>0.42</c:v>
                </c:pt>
                <c:pt idx="43">
                  <c:v>0.43</c:v>
                </c:pt>
                <c:pt idx="44">
                  <c:v>0.44</c:v>
                </c:pt>
                <c:pt idx="45">
                  <c:v>0.45</c:v>
                </c:pt>
                <c:pt idx="46">
                  <c:v>0.46</c:v>
                </c:pt>
                <c:pt idx="47">
                  <c:v>0.47</c:v>
                </c:pt>
                <c:pt idx="48">
                  <c:v>0.48</c:v>
                </c:pt>
                <c:pt idx="49">
                  <c:v>0.49</c:v>
                </c:pt>
                <c:pt idx="50">
                  <c:v>0.5</c:v>
                </c:pt>
                <c:pt idx="51">
                  <c:v>0.51</c:v>
                </c:pt>
                <c:pt idx="52">
                  <c:v>0.52</c:v>
                </c:pt>
                <c:pt idx="53">
                  <c:v>0.53</c:v>
                </c:pt>
                <c:pt idx="54">
                  <c:v>0.54</c:v>
                </c:pt>
                <c:pt idx="55">
                  <c:v>0.55</c:v>
                </c:pt>
                <c:pt idx="56">
                  <c:v>0.56</c:v>
                </c:pt>
                <c:pt idx="57">
                  <c:v>0.57</c:v>
                </c:pt>
                <c:pt idx="58">
                  <c:v>0.58</c:v>
                </c:pt>
                <c:pt idx="59">
                  <c:v>0.59</c:v>
                </c:pt>
                <c:pt idx="60">
                  <c:v>0.6</c:v>
                </c:pt>
                <c:pt idx="61">
                  <c:v>0.61</c:v>
                </c:pt>
                <c:pt idx="62">
                  <c:v>0.62</c:v>
                </c:pt>
                <c:pt idx="63">
                  <c:v>0.63</c:v>
                </c:pt>
                <c:pt idx="64">
                  <c:v>0.64</c:v>
                </c:pt>
                <c:pt idx="65">
                  <c:v>0.65</c:v>
                </c:pt>
                <c:pt idx="66">
                  <c:v>0.66</c:v>
                </c:pt>
                <c:pt idx="67">
                  <c:v>0.67</c:v>
                </c:pt>
                <c:pt idx="68">
                  <c:v>0.68</c:v>
                </c:pt>
                <c:pt idx="69">
                  <c:v>0.69</c:v>
                </c:pt>
                <c:pt idx="70">
                  <c:v>0.7</c:v>
                </c:pt>
                <c:pt idx="71">
                  <c:v>0.71</c:v>
                </c:pt>
                <c:pt idx="72">
                  <c:v>0.72</c:v>
                </c:pt>
                <c:pt idx="73">
                  <c:v>0.73</c:v>
                </c:pt>
                <c:pt idx="74">
                  <c:v>0.74</c:v>
                </c:pt>
                <c:pt idx="75">
                  <c:v>0.75</c:v>
                </c:pt>
                <c:pt idx="76">
                  <c:v>0.76</c:v>
                </c:pt>
                <c:pt idx="77">
                  <c:v>0.77</c:v>
                </c:pt>
                <c:pt idx="78">
                  <c:v>0.78</c:v>
                </c:pt>
                <c:pt idx="79">
                  <c:v>0.79</c:v>
                </c:pt>
                <c:pt idx="80">
                  <c:v>0.8</c:v>
                </c:pt>
                <c:pt idx="81">
                  <c:v>0.81</c:v>
                </c:pt>
                <c:pt idx="82">
                  <c:v>0.82</c:v>
                </c:pt>
                <c:pt idx="83">
                  <c:v>0.83</c:v>
                </c:pt>
                <c:pt idx="84">
                  <c:v>0.84</c:v>
                </c:pt>
                <c:pt idx="85">
                  <c:v>0.85</c:v>
                </c:pt>
                <c:pt idx="86">
                  <c:v>0.86</c:v>
                </c:pt>
                <c:pt idx="87">
                  <c:v>0.87</c:v>
                </c:pt>
                <c:pt idx="88">
                  <c:v>0.88</c:v>
                </c:pt>
                <c:pt idx="89">
                  <c:v>0.89</c:v>
                </c:pt>
                <c:pt idx="90">
                  <c:v>0.9</c:v>
                </c:pt>
                <c:pt idx="91">
                  <c:v>0.91</c:v>
                </c:pt>
                <c:pt idx="92">
                  <c:v>0.92</c:v>
                </c:pt>
                <c:pt idx="93">
                  <c:v>0.93</c:v>
                </c:pt>
                <c:pt idx="94">
                  <c:v>0.94</c:v>
                </c:pt>
                <c:pt idx="95">
                  <c:v>0.95</c:v>
                </c:pt>
                <c:pt idx="96">
                  <c:v>0.96</c:v>
                </c:pt>
                <c:pt idx="97">
                  <c:v>0.97</c:v>
                </c:pt>
                <c:pt idx="98">
                  <c:v>0.98</c:v>
                </c:pt>
                <c:pt idx="99">
                  <c:v>0.99</c:v>
                </c:pt>
                <c:pt idx="100">
                  <c:v>1</c:v>
                </c:pt>
                <c:pt idx="101">
                  <c:v>1.01</c:v>
                </c:pt>
                <c:pt idx="102">
                  <c:v>1.02</c:v>
                </c:pt>
                <c:pt idx="103">
                  <c:v>1.03</c:v>
                </c:pt>
                <c:pt idx="104">
                  <c:v>1.04</c:v>
                </c:pt>
                <c:pt idx="105">
                  <c:v>1.05</c:v>
                </c:pt>
                <c:pt idx="106">
                  <c:v>1.06</c:v>
                </c:pt>
                <c:pt idx="107">
                  <c:v>1.07</c:v>
                </c:pt>
                <c:pt idx="108">
                  <c:v>1.08</c:v>
                </c:pt>
                <c:pt idx="109">
                  <c:v>1.09</c:v>
                </c:pt>
                <c:pt idx="110">
                  <c:v>1.1</c:v>
                </c:pt>
                <c:pt idx="111">
                  <c:v>1.11</c:v>
                </c:pt>
                <c:pt idx="112">
                  <c:v>1.12</c:v>
                </c:pt>
                <c:pt idx="113">
                  <c:v>1.13</c:v>
                </c:pt>
                <c:pt idx="114">
                  <c:v>1.14</c:v>
                </c:pt>
                <c:pt idx="115">
                  <c:v>1.15</c:v>
                </c:pt>
                <c:pt idx="116">
                  <c:v>1.16</c:v>
                </c:pt>
                <c:pt idx="117">
                  <c:v>1.17</c:v>
                </c:pt>
                <c:pt idx="118">
                  <c:v>1.18</c:v>
                </c:pt>
                <c:pt idx="119">
                  <c:v>1.19</c:v>
                </c:pt>
                <c:pt idx="120">
                  <c:v>1.2</c:v>
                </c:pt>
                <c:pt idx="121">
                  <c:v>1.21</c:v>
                </c:pt>
                <c:pt idx="122">
                  <c:v>1.22</c:v>
                </c:pt>
                <c:pt idx="123">
                  <c:v>1.23</c:v>
                </c:pt>
                <c:pt idx="124">
                  <c:v>1.24</c:v>
                </c:pt>
                <c:pt idx="125">
                  <c:v>1.25</c:v>
                </c:pt>
                <c:pt idx="126">
                  <c:v>1.26</c:v>
                </c:pt>
                <c:pt idx="127">
                  <c:v>1.27</c:v>
                </c:pt>
                <c:pt idx="128">
                  <c:v>1.28</c:v>
                </c:pt>
                <c:pt idx="129">
                  <c:v>1.29</c:v>
                </c:pt>
                <c:pt idx="130">
                  <c:v>1.3</c:v>
                </c:pt>
                <c:pt idx="131">
                  <c:v>1.31</c:v>
                </c:pt>
                <c:pt idx="132">
                  <c:v>1.32</c:v>
                </c:pt>
                <c:pt idx="133">
                  <c:v>1.33</c:v>
                </c:pt>
                <c:pt idx="134">
                  <c:v>1.34</c:v>
                </c:pt>
                <c:pt idx="135">
                  <c:v>1.35</c:v>
                </c:pt>
                <c:pt idx="136">
                  <c:v>1.36</c:v>
                </c:pt>
                <c:pt idx="137">
                  <c:v>1.37</c:v>
                </c:pt>
                <c:pt idx="138">
                  <c:v>1.38</c:v>
                </c:pt>
                <c:pt idx="139">
                  <c:v>1.39</c:v>
                </c:pt>
                <c:pt idx="140">
                  <c:v>1.4</c:v>
                </c:pt>
                <c:pt idx="141">
                  <c:v>1.41</c:v>
                </c:pt>
                <c:pt idx="142">
                  <c:v>1.42</c:v>
                </c:pt>
                <c:pt idx="143">
                  <c:v>1.43</c:v>
                </c:pt>
                <c:pt idx="144">
                  <c:v>1.44</c:v>
                </c:pt>
                <c:pt idx="145">
                  <c:v>1.45</c:v>
                </c:pt>
                <c:pt idx="146">
                  <c:v>1.46</c:v>
                </c:pt>
                <c:pt idx="147">
                  <c:v>1.47</c:v>
                </c:pt>
                <c:pt idx="148">
                  <c:v>1.48</c:v>
                </c:pt>
                <c:pt idx="149">
                  <c:v>1.49</c:v>
                </c:pt>
                <c:pt idx="150">
                  <c:v>1.5</c:v>
                </c:pt>
                <c:pt idx="151">
                  <c:v>1.51</c:v>
                </c:pt>
                <c:pt idx="152">
                  <c:v>1.52</c:v>
                </c:pt>
                <c:pt idx="153">
                  <c:v>1.53</c:v>
                </c:pt>
                <c:pt idx="154">
                  <c:v>1.54</c:v>
                </c:pt>
                <c:pt idx="155">
                  <c:v>1.55</c:v>
                </c:pt>
                <c:pt idx="156">
                  <c:v>1.56</c:v>
                </c:pt>
                <c:pt idx="157">
                  <c:v>1.57</c:v>
                </c:pt>
                <c:pt idx="158">
                  <c:v>1.58</c:v>
                </c:pt>
                <c:pt idx="159">
                  <c:v>1.59</c:v>
                </c:pt>
                <c:pt idx="160">
                  <c:v>1.6</c:v>
                </c:pt>
                <c:pt idx="161">
                  <c:v>1.61</c:v>
                </c:pt>
                <c:pt idx="162">
                  <c:v>1.62</c:v>
                </c:pt>
                <c:pt idx="163">
                  <c:v>1.63</c:v>
                </c:pt>
                <c:pt idx="164">
                  <c:v>1.64</c:v>
                </c:pt>
                <c:pt idx="165">
                  <c:v>1.65</c:v>
                </c:pt>
                <c:pt idx="166">
                  <c:v>1.66</c:v>
                </c:pt>
                <c:pt idx="167">
                  <c:v>1.67</c:v>
                </c:pt>
                <c:pt idx="168">
                  <c:v>1.68</c:v>
                </c:pt>
                <c:pt idx="169">
                  <c:v>1.69</c:v>
                </c:pt>
                <c:pt idx="170">
                  <c:v>1.7</c:v>
                </c:pt>
                <c:pt idx="171">
                  <c:v>1.71</c:v>
                </c:pt>
                <c:pt idx="172">
                  <c:v>1.72</c:v>
                </c:pt>
                <c:pt idx="173">
                  <c:v>1.73</c:v>
                </c:pt>
                <c:pt idx="174">
                  <c:v>1.74</c:v>
                </c:pt>
                <c:pt idx="175">
                  <c:v>1.75</c:v>
                </c:pt>
                <c:pt idx="176">
                  <c:v>1.76</c:v>
                </c:pt>
                <c:pt idx="177">
                  <c:v>1.77</c:v>
                </c:pt>
                <c:pt idx="178">
                  <c:v>1.78</c:v>
                </c:pt>
                <c:pt idx="179">
                  <c:v>1.79</c:v>
                </c:pt>
                <c:pt idx="180">
                  <c:v>1.8</c:v>
                </c:pt>
                <c:pt idx="181">
                  <c:v>1.81</c:v>
                </c:pt>
                <c:pt idx="182">
                  <c:v>1.82</c:v>
                </c:pt>
                <c:pt idx="183">
                  <c:v>1.83</c:v>
                </c:pt>
                <c:pt idx="184">
                  <c:v>1.84</c:v>
                </c:pt>
                <c:pt idx="185">
                  <c:v>1.85</c:v>
                </c:pt>
                <c:pt idx="186">
                  <c:v>1.86</c:v>
                </c:pt>
                <c:pt idx="187">
                  <c:v>1.87</c:v>
                </c:pt>
                <c:pt idx="188">
                  <c:v>1.88</c:v>
                </c:pt>
                <c:pt idx="189">
                  <c:v>1.89</c:v>
                </c:pt>
                <c:pt idx="190">
                  <c:v>1.9</c:v>
                </c:pt>
                <c:pt idx="191">
                  <c:v>1.91</c:v>
                </c:pt>
                <c:pt idx="192">
                  <c:v>1.92</c:v>
                </c:pt>
                <c:pt idx="193">
                  <c:v>1.93</c:v>
                </c:pt>
                <c:pt idx="194">
                  <c:v>1.94</c:v>
                </c:pt>
                <c:pt idx="195">
                  <c:v>1.95</c:v>
                </c:pt>
                <c:pt idx="196">
                  <c:v>1.96</c:v>
                </c:pt>
                <c:pt idx="197">
                  <c:v>1.97</c:v>
                </c:pt>
                <c:pt idx="198">
                  <c:v>1.98</c:v>
                </c:pt>
                <c:pt idx="199">
                  <c:v>1.99</c:v>
                </c:pt>
                <c:pt idx="200">
                  <c:v>2</c:v>
                </c:pt>
                <c:pt idx="201">
                  <c:v>2.01</c:v>
                </c:pt>
                <c:pt idx="202">
                  <c:v>2.02</c:v>
                </c:pt>
                <c:pt idx="203">
                  <c:v>2.03</c:v>
                </c:pt>
                <c:pt idx="204">
                  <c:v>2.04</c:v>
                </c:pt>
                <c:pt idx="205">
                  <c:v>2.05</c:v>
                </c:pt>
                <c:pt idx="206">
                  <c:v>2.06</c:v>
                </c:pt>
                <c:pt idx="207">
                  <c:v>2.07</c:v>
                </c:pt>
                <c:pt idx="208">
                  <c:v>2.08</c:v>
                </c:pt>
                <c:pt idx="209">
                  <c:v>2.09</c:v>
                </c:pt>
                <c:pt idx="210">
                  <c:v>2.1</c:v>
                </c:pt>
                <c:pt idx="211">
                  <c:v>2.11</c:v>
                </c:pt>
                <c:pt idx="212">
                  <c:v>2.12</c:v>
                </c:pt>
                <c:pt idx="213">
                  <c:v>2.13</c:v>
                </c:pt>
                <c:pt idx="214">
                  <c:v>2.14</c:v>
                </c:pt>
                <c:pt idx="215">
                  <c:v>2.15</c:v>
                </c:pt>
                <c:pt idx="216">
                  <c:v>2.16</c:v>
                </c:pt>
                <c:pt idx="217">
                  <c:v>2.17</c:v>
                </c:pt>
                <c:pt idx="218">
                  <c:v>2.18</c:v>
                </c:pt>
                <c:pt idx="219">
                  <c:v>2.19</c:v>
                </c:pt>
                <c:pt idx="220">
                  <c:v>2.2</c:v>
                </c:pt>
                <c:pt idx="221">
                  <c:v>2.21</c:v>
                </c:pt>
                <c:pt idx="222">
                  <c:v>2.22</c:v>
                </c:pt>
                <c:pt idx="223">
                  <c:v>2.23</c:v>
                </c:pt>
                <c:pt idx="224">
                  <c:v>2.24</c:v>
                </c:pt>
                <c:pt idx="225">
                  <c:v>2.25</c:v>
                </c:pt>
                <c:pt idx="226">
                  <c:v>2.26</c:v>
                </c:pt>
                <c:pt idx="227">
                  <c:v>2.27</c:v>
                </c:pt>
                <c:pt idx="228">
                  <c:v>2.28</c:v>
                </c:pt>
                <c:pt idx="229">
                  <c:v>2.29</c:v>
                </c:pt>
                <c:pt idx="230">
                  <c:v>2.3</c:v>
                </c:pt>
                <c:pt idx="231">
                  <c:v>2.31</c:v>
                </c:pt>
                <c:pt idx="232">
                  <c:v>2.32</c:v>
                </c:pt>
                <c:pt idx="233">
                  <c:v>2.33</c:v>
                </c:pt>
                <c:pt idx="234">
                  <c:v>2.34</c:v>
                </c:pt>
                <c:pt idx="235">
                  <c:v>2.35</c:v>
                </c:pt>
                <c:pt idx="236">
                  <c:v>2.36</c:v>
                </c:pt>
                <c:pt idx="237">
                  <c:v>2.37</c:v>
                </c:pt>
                <c:pt idx="238">
                  <c:v>2.38</c:v>
                </c:pt>
                <c:pt idx="239">
                  <c:v>2.39</c:v>
                </c:pt>
                <c:pt idx="240">
                  <c:v>2.4</c:v>
                </c:pt>
                <c:pt idx="241">
                  <c:v>2.41</c:v>
                </c:pt>
                <c:pt idx="242">
                  <c:v>2.42</c:v>
                </c:pt>
                <c:pt idx="243">
                  <c:v>2.43</c:v>
                </c:pt>
                <c:pt idx="244">
                  <c:v>2.44</c:v>
                </c:pt>
                <c:pt idx="245">
                  <c:v>2.45</c:v>
                </c:pt>
                <c:pt idx="246">
                  <c:v>2.46</c:v>
                </c:pt>
                <c:pt idx="247">
                  <c:v>2.47</c:v>
                </c:pt>
                <c:pt idx="248">
                  <c:v>2.48</c:v>
                </c:pt>
                <c:pt idx="249">
                  <c:v>2.49</c:v>
                </c:pt>
                <c:pt idx="250">
                  <c:v>2.5</c:v>
                </c:pt>
                <c:pt idx="251">
                  <c:v>2.51</c:v>
                </c:pt>
                <c:pt idx="252">
                  <c:v>2.52</c:v>
                </c:pt>
                <c:pt idx="253">
                  <c:v>2.53</c:v>
                </c:pt>
                <c:pt idx="254">
                  <c:v>2.54</c:v>
                </c:pt>
                <c:pt idx="255">
                  <c:v>2.55</c:v>
                </c:pt>
                <c:pt idx="256">
                  <c:v>2.56</c:v>
                </c:pt>
                <c:pt idx="257">
                  <c:v>2.57</c:v>
                </c:pt>
                <c:pt idx="258">
                  <c:v>2.58</c:v>
                </c:pt>
                <c:pt idx="259">
                  <c:v>2.59</c:v>
                </c:pt>
                <c:pt idx="260">
                  <c:v>2.6</c:v>
                </c:pt>
                <c:pt idx="261">
                  <c:v>2.61</c:v>
                </c:pt>
                <c:pt idx="262">
                  <c:v>2.62</c:v>
                </c:pt>
                <c:pt idx="263">
                  <c:v>2.63</c:v>
                </c:pt>
                <c:pt idx="264">
                  <c:v>2.64</c:v>
                </c:pt>
                <c:pt idx="265">
                  <c:v>2.65</c:v>
                </c:pt>
                <c:pt idx="266">
                  <c:v>2.66</c:v>
                </c:pt>
                <c:pt idx="267">
                  <c:v>2.67</c:v>
                </c:pt>
                <c:pt idx="268">
                  <c:v>2.68</c:v>
                </c:pt>
                <c:pt idx="269">
                  <c:v>2.69</c:v>
                </c:pt>
                <c:pt idx="270">
                  <c:v>2.7</c:v>
                </c:pt>
                <c:pt idx="271">
                  <c:v>2.71</c:v>
                </c:pt>
                <c:pt idx="272">
                  <c:v>2.72</c:v>
                </c:pt>
                <c:pt idx="273">
                  <c:v>2.73</c:v>
                </c:pt>
                <c:pt idx="274">
                  <c:v>2.74</c:v>
                </c:pt>
                <c:pt idx="275">
                  <c:v>2.75</c:v>
                </c:pt>
                <c:pt idx="276">
                  <c:v>2.76</c:v>
                </c:pt>
                <c:pt idx="277">
                  <c:v>2.77</c:v>
                </c:pt>
                <c:pt idx="278">
                  <c:v>2.78</c:v>
                </c:pt>
                <c:pt idx="279">
                  <c:v>2.79</c:v>
                </c:pt>
                <c:pt idx="280">
                  <c:v>2.8</c:v>
                </c:pt>
                <c:pt idx="281">
                  <c:v>2.81</c:v>
                </c:pt>
                <c:pt idx="282">
                  <c:v>2.82</c:v>
                </c:pt>
                <c:pt idx="283">
                  <c:v>2.83</c:v>
                </c:pt>
                <c:pt idx="284">
                  <c:v>2.84</c:v>
                </c:pt>
                <c:pt idx="285">
                  <c:v>2.85</c:v>
                </c:pt>
                <c:pt idx="286">
                  <c:v>2.86</c:v>
                </c:pt>
                <c:pt idx="287">
                  <c:v>2.87</c:v>
                </c:pt>
                <c:pt idx="288">
                  <c:v>2.88</c:v>
                </c:pt>
                <c:pt idx="289">
                  <c:v>2.89</c:v>
                </c:pt>
                <c:pt idx="290">
                  <c:v>2.9</c:v>
                </c:pt>
                <c:pt idx="291">
                  <c:v>2.91</c:v>
                </c:pt>
                <c:pt idx="292">
                  <c:v>2.92</c:v>
                </c:pt>
                <c:pt idx="293">
                  <c:v>2.93</c:v>
                </c:pt>
                <c:pt idx="294">
                  <c:v>2.94</c:v>
                </c:pt>
                <c:pt idx="295">
                  <c:v>2.95</c:v>
                </c:pt>
                <c:pt idx="296">
                  <c:v>2.96</c:v>
                </c:pt>
                <c:pt idx="297">
                  <c:v>2.97</c:v>
                </c:pt>
                <c:pt idx="298">
                  <c:v>2.98</c:v>
                </c:pt>
                <c:pt idx="299">
                  <c:v>2.99</c:v>
                </c:pt>
                <c:pt idx="300">
                  <c:v>3</c:v>
                </c:pt>
                <c:pt idx="301">
                  <c:v>3.01</c:v>
                </c:pt>
                <c:pt idx="302">
                  <c:v>3.02</c:v>
                </c:pt>
                <c:pt idx="303">
                  <c:v>3.03</c:v>
                </c:pt>
                <c:pt idx="304">
                  <c:v>3.04</c:v>
                </c:pt>
                <c:pt idx="305">
                  <c:v>3.05</c:v>
                </c:pt>
                <c:pt idx="306">
                  <c:v>3.06</c:v>
                </c:pt>
                <c:pt idx="307">
                  <c:v>3.07</c:v>
                </c:pt>
                <c:pt idx="308">
                  <c:v>3.08</c:v>
                </c:pt>
                <c:pt idx="309">
                  <c:v>3.09</c:v>
                </c:pt>
                <c:pt idx="310">
                  <c:v>3.1</c:v>
                </c:pt>
                <c:pt idx="311">
                  <c:v>3.11</c:v>
                </c:pt>
                <c:pt idx="312">
                  <c:v>3.12</c:v>
                </c:pt>
                <c:pt idx="313">
                  <c:v>3.13</c:v>
                </c:pt>
                <c:pt idx="314">
                  <c:v>3.14</c:v>
                </c:pt>
                <c:pt idx="315">
                  <c:v>3.15</c:v>
                </c:pt>
                <c:pt idx="316">
                  <c:v>3.16</c:v>
                </c:pt>
                <c:pt idx="317">
                  <c:v>3.17</c:v>
                </c:pt>
                <c:pt idx="318">
                  <c:v>3.18</c:v>
                </c:pt>
                <c:pt idx="319">
                  <c:v>3.19</c:v>
                </c:pt>
                <c:pt idx="320">
                  <c:v>3.2</c:v>
                </c:pt>
                <c:pt idx="321">
                  <c:v>3.21</c:v>
                </c:pt>
                <c:pt idx="322">
                  <c:v>3.22</c:v>
                </c:pt>
                <c:pt idx="323">
                  <c:v>3.23</c:v>
                </c:pt>
                <c:pt idx="324">
                  <c:v>3.24</c:v>
                </c:pt>
                <c:pt idx="325">
                  <c:v>3.25</c:v>
                </c:pt>
                <c:pt idx="326">
                  <c:v>3.26</c:v>
                </c:pt>
                <c:pt idx="327">
                  <c:v>3.27</c:v>
                </c:pt>
                <c:pt idx="328">
                  <c:v>3.28</c:v>
                </c:pt>
                <c:pt idx="329">
                  <c:v>3.29</c:v>
                </c:pt>
                <c:pt idx="330">
                  <c:v>3.3</c:v>
                </c:pt>
                <c:pt idx="331">
                  <c:v>3.31</c:v>
                </c:pt>
                <c:pt idx="332">
                  <c:v>3.32</c:v>
                </c:pt>
                <c:pt idx="333">
                  <c:v>3.33</c:v>
                </c:pt>
                <c:pt idx="334">
                  <c:v>3.34</c:v>
                </c:pt>
                <c:pt idx="335">
                  <c:v>3.35</c:v>
                </c:pt>
                <c:pt idx="336">
                  <c:v>3.36</c:v>
                </c:pt>
                <c:pt idx="337">
                  <c:v>3.37</c:v>
                </c:pt>
                <c:pt idx="338">
                  <c:v>3.38</c:v>
                </c:pt>
                <c:pt idx="339">
                  <c:v>3.39</c:v>
                </c:pt>
                <c:pt idx="340">
                  <c:v>3.4</c:v>
                </c:pt>
                <c:pt idx="341">
                  <c:v>3.41</c:v>
                </c:pt>
                <c:pt idx="342">
                  <c:v>3.42</c:v>
                </c:pt>
                <c:pt idx="343">
                  <c:v>3.43</c:v>
                </c:pt>
                <c:pt idx="344">
                  <c:v>3.44</c:v>
                </c:pt>
                <c:pt idx="345">
                  <c:v>3.45</c:v>
                </c:pt>
                <c:pt idx="346">
                  <c:v>3.46</c:v>
                </c:pt>
                <c:pt idx="347">
                  <c:v>3.47</c:v>
                </c:pt>
                <c:pt idx="348">
                  <c:v>3.48</c:v>
                </c:pt>
                <c:pt idx="349">
                  <c:v>3.49</c:v>
                </c:pt>
                <c:pt idx="350">
                  <c:v>3.5</c:v>
                </c:pt>
                <c:pt idx="351">
                  <c:v>3.51</c:v>
                </c:pt>
                <c:pt idx="352">
                  <c:v>3.52</c:v>
                </c:pt>
                <c:pt idx="353">
                  <c:v>3.53</c:v>
                </c:pt>
                <c:pt idx="354">
                  <c:v>3.54</c:v>
                </c:pt>
                <c:pt idx="355">
                  <c:v>3.55</c:v>
                </c:pt>
                <c:pt idx="356">
                  <c:v>3.56</c:v>
                </c:pt>
                <c:pt idx="357">
                  <c:v>3.57</c:v>
                </c:pt>
                <c:pt idx="358">
                  <c:v>3.58</c:v>
                </c:pt>
                <c:pt idx="359">
                  <c:v>3.59</c:v>
                </c:pt>
                <c:pt idx="360">
                  <c:v>3.6</c:v>
                </c:pt>
                <c:pt idx="361">
                  <c:v>3.61</c:v>
                </c:pt>
                <c:pt idx="362">
                  <c:v>3.62</c:v>
                </c:pt>
                <c:pt idx="363">
                  <c:v>3.63</c:v>
                </c:pt>
                <c:pt idx="364">
                  <c:v>3.64</c:v>
                </c:pt>
                <c:pt idx="365">
                  <c:v>3.65</c:v>
                </c:pt>
                <c:pt idx="366">
                  <c:v>3.66</c:v>
                </c:pt>
                <c:pt idx="367">
                  <c:v>3.67</c:v>
                </c:pt>
                <c:pt idx="368">
                  <c:v>3.68</c:v>
                </c:pt>
                <c:pt idx="369">
                  <c:v>3.69</c:v>
                </c:pt>
                <c:pt idx="370">
                  <c:v>3.7</c:v>
                </c:pt>
                <c:pt idx="371">
                  <c:v>3.71</c:v>
                </c:pt>
                <c:pt idx="372">
                  <c:v>3.72</c:v>
                </c:pt>
                <c:pt idx="373">
                  <c:v>3.73</c:v>
                </c:pt>
                <c:pt idx="374">
                  <c:v>3.74</c:v>
                </c:pt>
                <c:pt idx="375">
                  <c:v>3.75</c:v>
                </c:pt>
                <c:pt idx="376">
                  <c:v>3.76</c:v>
                </c:pt>
                <c:pt idx="377">
                  <c:v>3.77</c:v>
                </c:pt>
                <c:pt idx="378">
                  <c:v>3.78</c:v>
                </c:pt>
                <c:pt idx="379">
                  <c:v>3.79</c:v>
                </c:pt>
                <c:pt idx="380">
                  <c:v>3.8</c:v>
                </c:pt>
                <c:pt idx="381">
                  <c:v>3.81</c:v>
                </c:pt>
                <c:pt idx="382">
                  <c:v>3.82</c:v>
                </c:pt>
                <c:pt idx="383">
                  <c:v>3.83</c:v>
                </c:pt>
                <c:pt idx="384">
                  <c:v>3.84</c:v>
                </c:pt>
                <c:pt idx="385">
                  <c:v>3.85</c:v>
                </c:pt>
                <c:pt idx="386">
                  <c:v>3.86</c:v>
                </c:pt>
                <c:pt idx="387">
                  <c:v>3.87</c:v>
                </c:pt>
                <c:pt idx="388">
                  <c:v>3.88</c:v>
                </c:pt>
                <c:pt idx="389">
                  <c:v>3.89</c:v>
                </c:pt>
                <c:pt idx="390">
                  <c:v>3.9</c:v>
                </c:pt>
                <c:pt idx="391">
                  <c:v>3.91</c:v>
                </c:pt>
                <c:pt idx="392">
                  <c:v>3.92</c:v>
                </c:pt>
                <c:pt idx="393">
                  <c:v>3.93</c:v>
                </c:pt>
                <c:pt idx="394">
                  <c:v>3.94</c:v>
                </c:pt>
                <c:pt idx="395">
                  <c:v>3.95</c:v>
                </c:pt>
                <c:pt idx="396">
                  <c:v>3.96</c:v>
                </c:pt>
                <c:pt idx="397">
                  <c:v>3.97</c:v>
                </c:pt>
                <c:pt idx="398">
                  <c:v>3.98</c:v>
                </c:pt>
                <c:pt idx="399">
                  <c:v>3.99</c:v>
                </c:pt>
                <c:pt idx="400">
                  <c:v>4</c:v>
                </c:pt>
                <c:pt idx="401">
                  <c:v>4.01</c:v>
                </c:pt>
                <c:pt idx="402">
                  <c:v>4.02</c:v>
                </c:pt>
                <c:pt idx="403">
                  <c:v>4.03</c:v>
                </c:pt>
                <c:pt idx="404">
                  <c:v>4.04</c:v>
                </c:pt>
                <c:pt idx="405">
                  <c:v>4.05</c:v>
                </c:pt>
                <c:pt idx="406">
                  <c:v>4.06</c:v>
                </c:pt>
                <c:pt idx="407">
                  <c:v>4.07</c:v>
                </c:pt>
                <c:pt idx="408">
                  <c:v>4.08</c:v>
                </c:pt>
                <c:pt idx="409">
                  <c:v>4.09</c:v>
                </c:pt>
                <c:pt idx="410">
                  <c:v>4.1</c:v>
                </c:pt>
                <c:pt idx="411">
                  <c:v>4.11</c:v>
                </c:pt>
                <c:pt idx="412">
                  <c:v>4.12</c:v>
                </c:pt>
                <c:pt idx="413">
                  <c:v>4.13</c:v>
                </c:pt>
                <c:pt idx="414">
                  <c:v>4.14</c:v>
                </c:pt>
                <c:pt idx="415">
                  <c:v>4.15</c:v>
                </c:pt>
                <c:pt idx="416">
                  <c:v>4.16</c:v>
                </c:pt>
                <c:pt idx="417">
                  <c:v>4.17</c:v>
                </c:pt>
                <c:pt idx="418">
                  <c:v>4.18</c:v>
                </c:pt>
                <c:pt idx="419">
                  <c:v>4.19</c:v>
                </c:pt>
                <c:pt idx="420">
                  <c:v>4.2</c:v>
                </c:pt>
                <c:pt idx="421">
                  <c:v>4.21</c:v>
                </c:pt>
                <c:pt idx="422">
                  <c:v>4.22</c:v>
                </c:pt>
                <c:pt idx="423">
                  <c:v>4.23</c:v>
                </c:pt>
                <c:pt idx="424">
                  <c:v>4.24</c:v>
                </c:pt>
                <c:pt idx="425">
                  <c:v>4.25</c:v>
                </c:pt>
                <c:pt idx="426">
                  <c:v>4.26</c:v>
                </c:pt>
                <c:pt idx="427">
                  <c:v>4.27</c:v>
                </c:pt>
                <c:pt idx="428">
                  <c:v>4.28</c:v>
                </c:pt>
                <c:pt idx="429">
                  <c:v>4.29</c:v>
                </c:pt>
                <c:pt idx="430">
                  <c:v>4.3</c:v>
                </c:pt>
                <c:pt idx="431">
                  <c:v>4.31</c:v>
                </c:pt>
                <c:pt idx="432">
                  <c:v>4.32</c:v>
                </c:pt>
                <c:pt idx="433">
                  <c:v>4.33</c:v>
                </c:pt>
                <c:pt idx="434">
                  <c:v>4.34</c:v>
                </c:pt>
                <c:pt idx="435">
                  <c:v>4.35</c:v>
                </c:pt>
                <c:pt idx="436">
                  <c:v>4.36</c:v>
                </c:pt>
                <c:pt idx="437">
                  <c:v>4.37</c:v>
                </c:pt>
                <c:pt idx="438">
                  <c:v>4.38</c:v>
                </c:pt>
                <c:pt idx="439">
                  <c:v>4.39</c:v>
                </c:pt>
                <c:pt idx="440">
                  <c:v>4.4</c:v>
                </c:pt>
                <c:pt idx="441">
                  <c:v>4.41</c:v>
                </c:pt>
                <c:pt idx="442">
                  <c:v>4.42</c:v>
                </c:pt>
                <c:pt idx="443">
                  <c:v>4.43</c:v>
                </c:pt>
                <c:pt idx="444">
                  <c:v>4.44</c:v>
                </c:pt>
                <c:pt idx="445">
                  <c:v>4.45</c:v>
                </c:pt>
                <c:pt idx="446">
                  <c:v>4.46</c:v>
                </c:pt>
                <c:pt idx="447">
                  <c:v>4.47</c:v>
                </c:pt>
                <c:pt idx="448">
                  <c:v>4.48</c:v>
                </c:pt>
                <c:pt idx="449">
                  <c:v>4.49</c:v>
                </c:pt>
                <c:pt idx="450">
                  <c:v>4.5</c:v>
                </c:pt>
                <c:pt idx="451">
                  <c:v>4.51</c:v>
                </c:pt>
                <c:pt idx="452">
                  <c:v>4.52</c:v>
                </c:pt>
                <c:pt idx="453">
                  <c:v>4.53</c:v>
                </c:pt>
                <c:pt idx="454">
                  <c:v>4.54</c:v>
                </c:pt>
                <c:pt idx="455">
                  <c:v>4.55</c:v>
                </c:pt>
                <c:pt idx="456">
                  <c:v>4.56</c:v>
                </c:pt>
                <c:pt idx="457">
                  <c:v>4.57</c:v>
                </c:pt>
                <c:pt idx="458">
                  <c:v>4.58</c:v>
                </c:pt>
                <c:pt idx="459">
                  <c:v>4.59</c:v>
                </c:pt>
                <c:pt idx="460">
                  <c:v>4.6</c:v>
                </c:pt>
                <c:pt idx="461">
                  <c:v>4.61</c:v>
                </c:pt>
                <c:pt idx="462">
                  <c:v>4.62</c:v>
                </c:pt>
                <c:pt idx="463">
                  <c:v>4.63</c:v>
                </c:pt>
                <c:pt idx="464">
                  <c:v>4.64</c:v>
                </c:pt>
                <c:pt idx="465">
                  <c:v>4.65</c:v>
                </c:pt>
                <c:pt idx="466">
                  <c:v>4.66</c:v>
                </c:pt>
                <c:pt idx="467">
                  <c:v>4.67</c:v>
                </c:pt>
                <c:pt idx="468">
                  <c:v>4.68</c:v>
                </c:pt>
                <c:pt idx="469">
                  <c:v>4.69</c:v>
                </c:pt>
                <c:pt idx="470">
                  <c:v>4.7</c:v>
                </c:pt>
                <c:pt idx="471">
                  <c:v>4.71</c:v>
                </c:pt>
                <c:pt idx="472">
                  <c:v>4.72</c:v>
                </c:pt>
                <c:pt idx="473">
                  <c:v>4.73</c:v>
                </c:pt>
                <c:pt idx="474">
                  <c:v>4.74</c:v>
                </c:pt>
                <c:pt idx="475">
                  <c:v>4.75</c:v>
                </c:pt>
                <c:pt idx="476">
                  <c:v>4.76</c:v>
                </c:pt>
                <c:pt idx="477">
                  <c:v>4.77</c:v>
                </c:pt>
                <c:pt idx="478">
                  <c:v>4.78</c:v>
                </c:pt>
                <c:pt idx="479">
                  <c:v>4.79</c:v>
                </c:pt>
                <c:pt idx="480">
                  <c:v>4.8</c:v>
                </c:pt>
                <c:pt idx="481">
                  <c:v>4.81</c:v>
                </c:pt>
                <c:pt idx="482">
                  <c:v>4.82</c:v>
                </c:pt>
                <c:pt idx="483">
                  <c:v>4.83</c:v>
                </c:pt>
                <c:pt idx="484">
                  <c:v>4.84</c:v>
                </c:pt>
                <c:pt idx="485">
                  <c:v>4.85</c:v>
                </c:pt>
                <c:pt idx="486">
                  <c:v>4.86</c:v>
                </c:pt>
                <c:pt idx="487">
                  <c:v>4.87</c:v>
                </c:pt>
                <c:pt idx="488">
                  <c:v>4.88</c:v>
                </c:pt>
                <c:pt idx="489">
                  <c:v>4.89</c:v>
                </c:pt>
                <c:pt idx="490">
                  <c:v>4.9</c:v>
                </c:pt>
                <c:pt idx="491">
                  <c:v>4.91</c:v>
                </c:pt>
                <c:pt idx="492">
                  <c:v>4.92</c:v>
                </c:pt>
                <c:pt idx="493">
                  <c:v>4.93</c:v>
                </c:pt>
                <c:pt idx="494">
                  <c:v>4.94</c:v>
                </c:pt>
                <c:pt idx="495">
                  <c:v>4.95</c:v>
                </c:pt>
                <c:pt idx="496">
                  <c:v>4.96</c:v>
                </c:pt>
                <c:pt idx="497">
                  <c:v>4.97</c:v>
                </c:pt>
                <c:pt idx="498">
                  <c:v>4.98</c:v>
                </c:pt>
                <c:pt idx="499">
                  <c:v>4.99</c:v>
                </c:pt>
                <c:pt idx="500">
                  <c:v>5</c:v>
                </c:pt>
                <c:pt idx="501">
                  <c:v>5.01</c:v>
                </c:pt>
                <c:pt idx="502">
                  <c:v>5.02</c:v>
                </c:pt>
                <c:pt idx="503">
                  <c:v>5.03</c:v>
                </c:pt>
                <c:pt idx="504">
                  <c:v>5.04</c:v>
                </c:pt>
                <c:pt idx="505">
                  <c:v>5.05</c:v>
                </c:pt>
                <c:pt idx="506">
                  <c:v>5.06</c:v>
                </c:pt>
                <c:pt idx="507">
                  <c:v>5.07</c:v>
                </c:pt>
                <c:pt idx="508">
                  <c:v>5.08</c:v>
                </c:pt>
                <c:pt idx="509">
                  <c:v>5.09</c:v>
                </c:pt>
                <c:pt idx="510">
                  <c:v>5.1</c:v>
                </c:pt>
                <c:pt idx="511">
                  <c:v>5.11</c:v>
                </c:pt>
                <c:pt idx="512">
                  <c:v>5.12</c:v>
                </c:pt>
                <c:pt idx="513">
                  <c:v>5.13</c:v>
                </c:pt>
                <c:pt idx="514">
                  <c:v>5.14</c:v>
                </c:pt>
                <c:pt idx="515">
                  <c:v>5.15</c:v>
                </c:pt>
                <c:pt idx="516">
                  <c:v>5.16</c:v>
                </c:pt>
                <c:pt idx="517">
                  <c:v>5.17</c:v>
                </c:pt>
                <c:pt idx="518">
                  <c:v>5.18</c:v>
                </c:pt>
                <c:pt idx="519">
                  <c:v>5.19</c:v>
                </c:pt>
                <c:pt idx="520">
                  <c:v>5.2</c:v>
                </c:pt>
                <c:pt idx="521">
                  <c:v>5.21</c:v>
                </c:pt>
                <c:pt idx="522">
                  <c:v>5.22</c:v>
                </c:pt>
                <c:pt idx="523">
                  <c:v>5.23</c:v>
                </c:pt>
                <c:pt idx="524">
                  <c:v>5.24</c:v>
                </c:pt>
                <c:pt idx="525">
                  <c:v>5.25</c:v>
                </c:pt>
                <c:pt idx="526">
                  <c:v>5.26</c:v>
                </c:pt>
                <c:pt idx="527">
                  <c:v>5.27</c:v>
                </c:pt>
                <c:pt idx="528">
                  <c:v>5.28</c:v>
                </c:pt>
                <c:pt idx="529">
                  <c:v>5.29</c:v>
                </c:pt>
                <c:pt idx="530">
                  <c:v>5.3</c:v>
                </c:pt>
                <c:pt idx="531">
                  <c:v>5.31</c:v>
                </c:pt>
                <c:pt idx="532">
                  <c:v>5.32</c:v>
                </c:pt>
                <c:pt idx="533">
                  <c:v>5.33</c:v>
                </c:pt>
                <c:pt idx="534">
                  <c:v>5.34</c:v>
                </c:pt>
                <c:pt idx="535">
                  <c:v>5.35</c:v>
                </c:pt>
                <c:pt idx="536">
                  <c:v>5.36</c:v>
                </c:pt>
                <c:pt idx="537">
                  <c:v>5.37</c:v>
                </c:pt>
                <c:pt idx="538">
                  <c:v>5.38</c:v>
                </c:pt>
                <c:pt idx="539">
                  <c:v>5.39</c:v>
                </c:pt>
                <c:pt idx="540">
                  <c:v>5.4</c:v>
                </c:pt>
                <c:pt idx="541">
                  <c:v>5.41</c:v>
                </c:pt>
                <c:pt idx="542">
                  <c:v>5.42</c:v>
                </c:pt>
                <c:pt idx="543">
                  <c:v>5.43</c:v>
                </c:pt>
                <c:pt idx="544">
                  <c:v>5.44</c:v>
                </c:pt>
                <c:pt idx="545">
                  <c:v>5.45</c:v>
                </c:pt>
                <c:pt idx="546">
                  <c:v>5.46</c:v>
                </c:pt>
                <c:pt idx="547">
                  <c:v>5.47</c:v>
                </c:pt>
                <c:pt idx="548">
                  <c:v>5.48</c:v>
                </c:pt>
                <c:pt idx="549">
                  <c:v>5.49</c:v>
                </c:pt>
                <c:pt idx="550">
                  <c:v>5.5</c:v>
                </c:pt>
                <c:pt idx="551">
                  <c:v>5.51</c:v>
                </c:pt>
                <c:pt idx="552">
                  <c:v>5.52</c:v>
                </c:pt>
                <c:pt idx="553">
                  <c:v>5.53</c:v>
                </c:pt>
                <c:pt idx="554">
                  <c:v>5.54</c:v>
                </c:pt>
                <c:pt idx="555">
                  <c:v>5.55</c:v>
                </c:pt>
                <c:pt idx="556">
                  <c:v>5.56</c:v>
                </c:pt>
                <c:pt idx="557">
                  <c:v>5.57</c:v>
                </c:pt>
                <c:pt idx="558">
                  <c:v>5.58</c:v>
                </c:pt>
                <c:pt idx="559">
                  <c:v>5.59</c:v>
                </c:pt>
                <c:pt idx="560">
                  <c:v>5.6</c:v>
                </c:pt>
                <c:pt idx="561">
                  <c:v>5.61</c:v>
                </c:pt>
                <c:pt idx="562">
                  <c:v>5.62</c:v>
                </c:pt>
                <c:pt idx="563">
                  <c:v>5.63</c:v>
                </c:pt>
                <c:pt idx="564">
                  <c:v>5.64</c:v>
                </c:pt>
                <c:pt idx="565">
                  <c:v>5.65</c:v>
                </c:pt>
                <c:pt idx="566">
                  <c:v>5.66</c:v>
                </c:pt>
                <c:pt idx="567">
                  <c:v>5.67</c:v>
                </c:pt>
                <c:pt idx="568">
                  <c:v>5.68</c:v>
                </c:pt>
                <c:pt idx="569">
                  <c:v>5.69</c:v>
                </c:pt>
                <c:pt idx="570">
                  <c:v>5.7</c:v>
                </c:pt>
                <c:pt idx="571">
                  <c:v>5.71</c:v>
                </c:pt>
                <c:pt idx="572">
                  <c:v>5.72</c:v>
                </c:pt>
                <c:pt idx="573">
                  <c:v>5.73</c:v>
                </c:pt>
                <c:pt idx="574">
                  <c:v>5.74</c:v>
                </c:pt>
                <c:pt idx="575">
                  <c:v>5.75</c:v>
                </c:pt>
                <c:pt idx="576">
                  <c:v>5.76</c:v>
                </c:pt>
                <c:pt idx="577">
                  <c:v>5.77</c:v>
                </c:pt>
                <c:pt idx="578">
                  <c:v>5.78</c:v>
                </c:pt>
                <c:pt idx="579">
                  <c:v>5.79</c:v>
                </c:pt>
                <c:pt idx="580">
                  <c:v>5.8</c:v>
                </c:pt>
                <c:pt idx="581">
                  <c:v>5.81</c:v>
                </c:pt>
                <c:pt idx="582">
                  <c:v>5.82</c:v>
                </c:pt>
                <c:pt idx="583">
                  <c:v>5.83</c:v>
                </c:pt>
                <c:pt idx="584">
                  <c:v>5.84</c:v>
                </c:pt>
                <c:pt idx="585">
                  <c:v>5.85</c:v>
                </c:pt>
                <c:pt idx="586">
                  <c:v>5.86</c:v>
                </c:pt>
                <c:pt idx="587">
                  <c:v>5.87</c:v>
                </c:pt>
                <c:pt idx="588">
                  <c:v>5.88</c:v>
                </c:pt>
                <c:pt idx="589">
                  <c:v>5.89</c:v>
                </c:pt>
                <c:pt idx="590">
                  <c:v>5.9</c:v>
                </c:pt>
                <c:pt idx="591">
                  <c:v>5.91</c:v>
                </c:pt>
                <c:pt idx="592">
                  <c:v>5.92</c:v>
                </c:pt>
                <c:pt idx="593">
                  <c:v>5.93</c:v>
                </c:pt>
                <c:pt idx="594">
                  <c:v>5.94</c:v>
                </c:pt>
                <c:pt idx="595">
                  <c:v>5.95</c:v>
                </c:pt>
                <c:pt idx="596">
                  <c:v>5.96</c:v>
                </c:pt>
                <c:pt idx="597">
                  <c:v>5.97</c:v>
                </c:pt>
                <c:pt idx="598">
                  <c:v>5.98</c:v>
                </c:pt>
                <c:pt idx="599">
                  <c:v>5.99</c:v>
                </c:pt>
                <c:pt idx="600">
                  <c:v>6</c:v>
                </c:pt>
                <c:pt idx="601">
                  <c:v>6.01</c:v>
                </c:pt>
                <c:pt idx="602">
                  <c:v>6.02</c:v>
                </c:pt>
                <c:pt idx="603">
                  <c:v>6.03</c:v>
                </c:pt>
                <c:pt idx="604">
                  <c:v>6.04</c:v>
                </c:pt>
                <c:pt idx="605">
                  <c:v>6.05</c:v>
                </c:pt>
                <c:pt idx="606">
                  <c:v>6.06</c:v>
                </c:pt>
                <c:pt idx="607">
                  <c:v>6.07</c:v>
                </c:pt>
                <c:pt idx="608">
                  <c:v>6.08</c:v>
                </c:pt>
                <c:pt idx="609">
                  <c:v>6.09</c:v>
                </c:pt>
                <c:pt idx="610">
                  <c:v>6.1</c:v>
                </c:pt>
                <c:pt idx="611">
                  <c:v>6.11</c:v>
                </c:pt>
                <c:pt idx="612">
                  <c:v>6.12</c:v>
                </c:pt>
                <c:pt idx="613">
                  <c:v>6.13</c:v>
                </c:pt>
                <c:pt idx="614">
                  <c:v>6.14</c:v>
                </c:pt>
                <c:pt idx="615">
                  <c:v>6.15</c:v>
                </c:pt>
                <c:pt idx="616">
                  <c:v>6.16</c:v>
                </c:pt>
                <c:pt idx="617">
                  <c:v>6.17</c:v>
                </c:pt>
                <c:pt idx="618">
                  <c:v>6.18</c:v>
                </c:pt>
                <c:pt idx="619">
                  <c:v>6.19</c:v>
                </c:pt>
                <c:pt idx="620">
                  <c:v>6.2</c:v>
                </c:pt>
                <c:pt idx="621">
                  <c:v>6.21</c:v>
                </c:pt>
                <c:pt idx="622">
                  <c:v>6.22</c:v>
                </c:pt>
                <c:pt idx="623">
                  <c:v>6.23</c:v>
                </c:pt>
                <c:pt idx="624">
                  <c:v>6.24</c:v>
                </c:pt>
                <c:pt idx="625">
                  <c:v>6.25</c:v>
                </c:pt>
                <c:pt idx="626">
                  <c:v>6.26</c:v>
                </c:pt>
                <c:pt idx="627">
                  <c:v>6.27</c:v>
                </c:pt>
                <c:pt idx="628">
                  <c:v>6.28</c:v>
                </c:pt>
                <c:pt idx="629">
                  <c:v>6.29</c:v>
                </c:pt>
                <c:pt idx="630">
                  <c:v>6.3</c:v>
                </c:pt>
                <c:pt idx="631">
                  <c:v>6.31</c:v>
                </c:pt>
                <c:pt idx="632">
                  <c:v>6.32</c:v>
                </c:pt>
                <c:pt idx="633">
                  <c:v>6.33</c:v>
                </c:pt>
                <c:pt idx="634">
                  <c:v>6.34</c:v>
                </c:pt>
                <c:pt idx="635">
                  <c:v>6.35</c:v>
                </c:pt>
                <c:pt idx="636">
                  <c:v>6.36</c:v>
                </c:pt>
                <c:pt idx="637">
                  <c:v>6.37</c:v>
                </c:pt>
                <c:pt idx="638">
                  <c:v>6.38</c:v>
                </c:pt>
                <c:pt idx="639">
                  <c:v>6.39</c:v>
                </c:pt>
                <c:pt idx="640">
                  <c:v>6.4</c:v>
                </c:pt>
                <c:pt idx="641">
                  <c:v>6.41</c:v>
                </c:pt>
                <c:pt idx="642">
                  <c:v>6.42</c:v>
                </c:pt>
                <c:pt idx="643">
                  <c:v>6.43</c:v>
                </c:pt>
                <c:pt idx="644">
                  <c:v>6.44</c:v>
                </c:pt>
                <c:pt idx="645">
                  <c:v>6.45</c:v>
                </c:pt>
                <c:pt idx="646">
                  <c:v>6.46</c:v>
                </c:pt>
                <c:pt idx="647">
                  <c:v>6.47</c:v>
                </c:pt>
                <c:pt idx="648">
                  <c:v>6.48</c:v>
                </c:pt>
                <c:pt idx="649">
                  <c:v>6.49</c:v>
                </c:pt>
                <c:pt idx="650">
                  <c:v>6.5</c:v>
                </c:pt>
                <c:pt idx="651">
                  <c:v>6.51</c:v>
                </c:pt>
                <c:pt idx="652">
                  <c:v>6.52</c:v>
                </c:pt>
                <c:pt idx="653">
                  <c:v>6.53</c:v>
                </c:pt>
                <c:pt idx="654">
                  <c:v>6.54</c:v>
                </c:pt>
                <c:pt idx="655">
                  <c:v>6.55</c:v>
                </c:pt>
                <c:pt idx="656">
                  <c:v>6.56</c:v>
                </c:pt>
                <c:pt idx="657">
                  <c:v>6.57</c:v>
                </c:pt>
                <c:pt idx="658">
                  <c:v>6.58</c:v>
                </c:pt>
                <c:pt idx="659">
                  <c:v>6.59</c:v>
                </c:pt>
                <c:pt idx="660">
                  <c:v>6.6</c:v>
                </c:pt>
                <c:pt idx="661">
                  <c:v>6.61</c:v>
                </c:pt>
                <c:pt idx="662">
                  <c:v>6.62</c:v>
                </c:pt>
                <c:pt idx="663">
                  <c:v>6.63</c:v>
                </c:pt>
                <c:pt idx="664">
                  <c:v>6.64</c:v>
                </c:pt>
                <c:pt idx="665">
                  <c:v>6.65</c:v>
                </c:pt>
                <c:pt idx="666">
                  <c:v>6.66</c:v>
                </c:pt>
                <c:pt idx="667">
                  <c:v>6.67</c:v>
                </c:pt>
                <c:pt idx="668">
                  <c:v>6.68</c:v>
                </c:pt>
                <c:pt idx="669">
                  <c:v>6.69</c:v>
                </c:pt>
                <c:pt idx="670">
                  <c:v>6.7</c:v>
                </c:pt>
                <c:pt idx="671">
                  <c:v>6.71</c:v>
                </c:pt>
                <c:pt idx="672">
                  <c:v>6.72</c:v>
                </c:pt>
                <c:pt idx="673">
                  <c:v>6.73</c:v>
                </c:pt>
                <c:pt idx="674">
                  <c:v>6.74</c:v>
                </c:pt>
                <c:pt idx="675">
                  <c:v>6.75</c:v>
                </c:pt>
                <c:pt idx="676">
                  <c:v>6.76</c:v>
                </c:pt>
                <c:pt idx="677">
                  <c:v>6.77</c:v>
                </c:pt>
                <c:pt idx="678">
                  <c:v>6.78</c:v>
                </c:pt>
                <c:pt idx="679">
                  <c:v>6.79</c:v>
                </c:pt>
                <c:pt idx="680">
                  <c:v>6.8</c:v>
                </c:pt>
                <c:pt idx="681">
                  <c:v>6.81</c:v>
                </c:pt>
                <c:pt idx="682">
                  <c:v>6.82</c:v>
                </c:pt>
                <c:pt idx="683">
                  <c:v>6.83</c:v>
                </c:pt>
                <c:pt idx="684">
                  <c:v>6.84</c:v>
                </c:pt>
                <c:pt idx="685">
                  <c:v>6.85</c:v>
                </c:pt>
                <c:pt idx="686">
                  <c:v>6.86</c:v>
                </c:pt>
                <c:pt idx="687">
                  <c:v>6.87</c:v>
                </c:pt>
                <c:pt idx="688">
                  <c:v>6.88</c:v>
                </c:pt>
                <c:pt idx="689">
                  <c:v>6.89</c:v>
                </c:pt>
                <c:pt idx="690">
                  <c:v>6.9</c:v>
                </c:pt>
                <c:pt idx="691">
                  <c:v>6.91</c:v>
                </c:pt>
                <c:pt idx="692">
                  <c:v>6.92</c:v>
                </c:pt>
                <c:pt idx="693">
                  <c:v>6.93</c:v>
                </c:pt>
                <c:pt idx="694">
                  <c:v>6.94</c:v>
                </c:pt>
                <c:pt idx="695">
                  <c:v>6.95</c:v>
                </c:pt>
                <c:pt idx="696">
                  <c:v>6.96</c:v>
                </c:pt>
                <c:pt idx="697">
                  <c:v>6.97</c:v>
                </c:pt>
                <c:pt idx="698">
                  <c:v>6.98</c:v>
                </c:pt>
                <c:pt idx="699">
                  <c:v>6.99</c:v>
                </c:pt>
                <c:pt idx="700">
                  <c:v>7</c:v>
                </c:pt>
                <c:pt idx="701">
                  <c:v>7.01</c:v>
                </c:pt>
                <c:pt idx="702">
                  <c:v>7.02</c:v>
                </c:pt>
                <c:pt idx="703">
                  <c:v>7.03</c:v>
                </c:pt>
                <c:pt idx="704">
                  <c:v>7.04</c:v>
                </c:pt>
                <c:pt idx="705">
                  <c:v>7.05</c:v>
                </c:pt>
                <c:pt idx="706">
                  <c:v>7.06</c:v>
                </c:pt>
                <c:pt idx="707">
                  <c:v>7.07</c:v>
                </c:pt>
                <c:pt idx="708">
                  <c:v>7.08</c:v>
                </c:pt>
                <c:pt idx="709">
                  <c:v>7.09</c:v>
                </c:pt>
                <c:pt idx="710">
                  <c:v>7.1</c:v>
                </c:pt>
                <c:pt idx="711">
                  <c:v>7.11</c:v>
                </c:pt>
                <c:pt idx="712">
                  <c:v>7.12</c:v>
                </c:pt>
                <c:pt idx="713">
                  <c:v>7.13</c:v>
                </c:pt>
                <c:pt idx="714">
                  <c:v>7.14</c:v>
                </c:pt>
                <c:pt idx="715">
                  <c:v>7.15</c:v>
                </c:pt>
                <c:pt idx="716">
                  <c:v>7.16</c:v>
                </c:pt>
                <c:pt idx="717">
                  <c:v>7.17</c:v>
                </c:pt>
                <c:pt idx="718">
                  <c:v>7.18</c:v>
                </c:pt>
                <c:pt idx="719">
                  <c:v>7.19</c:v>
                </c:pt>
                <c:pt idx="720">
                  <c:v>7.2</c:v>
                </c:pt>
                <c:pt idx="721">
                  <c:v>7.21</c:v>
                </c:pt>
                <c:pt idx="722">
                  <c:v>7.22</c:v>
                </c:pt>
                <c:pt idx="723">
                  <c:v>7.23</c:v>
                </c:pt>
                <c:pt idx="724">
                  <c:v>7.24</c:v>
                </c:pt>
                <c:pt idx="725">
                  <c:v>7.25</c:v>
                </c:pt>
                <c:pt idx="726">
                  <c:v>7.26</c:v>
                </c:pt>
                <c:pt idx="727">
                  <c:v>7.27</c:v>
                </c:pt>
                <c:pt idx="728">
                  <c:v>7.28</c:v>
                </c:pt>
                <c:pt idx="729">
                  <c:v>7.29</c:v>
                </c:pt>
                <c:pt idx="730">
                  <c:v>7.3</c:v>
                </c:pt>
                <c:pt idx="731">
                  <c:v>7.31</c:v>
                </c:pt>
                <c:pt idx="732">
                  <c:v>7.32</c:v>
                </c:pt>
                <c:pt idx="733">
                  <c:v>7.33</c:v>
                </c:pt>
                <c:pt idx="734">
                  <c:v>7.34</c:v>
                </c:pt>
                <c:pt idx="735">
                  <c:v>7.35</c:v>
                </c:pt>
                <c:pt idx="736">
                  <c:v>7.36</c:v>
                </c:pt>
                <c:pt idx="737">
                  <c:v>7.37</c:v>
                </c:pt>
                <c:pt idx="738">
                  <c:v>7.38</c:v>
                </c:pt>
                <c:pt idx="739">
                  <c:v>7.39</c:v>
                </c:pt>
                <c:pt idx="740">
                  <c:v>7.4</c:v>
                </c:pt>
                <c:pt idx="741">
                  <c:v>7.41</c:v>
                </c:pt>
                <c:pt idx="742">
                  <c:v>7.42</c:v>
                </c:pt>
                <c:pt idx="743">
                  <c:v>7.43</c:v>
                </c:pt>
                <c:pt idx="744">
                  <c:v>7.44</c:v>
                </c:pt>
                <c:pt idx="745">
                  <c:v>7.45</c:v>
                </c:pt>
                <c:pt idx="746">
                  <c:v>7.46</c:v>
                </c:pt>
                <c:pt idx="747">
                  <c:v>7.47</c:v>
                </c:pt>
                <c:pt idx="748">
                  <c:v>7.48</c:v>
                </c:pt>
                <c:pt idx="749">
                  <c:v>7.49</c:v>
                </c:pt>
                <c:pt idx="750">
                  <c:v>7.5</c:v>
                </c:pt>
                <c:pt idx="751">
                  <c:v>7.51</c:v>
                </c:pt>
                <c:pt idx="752">
                  <c:v>7.52</c:v>
                </c:pt>
                <c:pt idx="753">
                  <c:v>7.53</c:v>
                </c:pt>
                <c:pt idx="754">
                  <c:v>7.54</c:v>
                </c:pt>
                <c:pt idx="755">
                  <c:v>7.55</c:v>
                </c:pt>
                <c:pt idx="756">
                  <c:v>7.56</c:v>
                </c:pt>
                <c:pt idx="757">
                  <c:v>7.57</c:v>
                </c:pt>
                <c:pt idx="758">
                  <c:v>7.58</c:v>
                </c:pt>
                <c:pt idx="759">
                  <c:v>7.59</c:v>
                </c:pt>
                <c:pt idx="760">
                  <c:v>7.6</c:v>
                </c:pt>
                <c:pt idx="761">
                  <c:v>7.61</c:v>
                </c:pt>
                <c:pt idx="762">
                  <c:v>7.62</c:v>
                </c:pt>
                <c:pt idx="763">
                  <c:v>7.63</c:v>
                </c:pt>
                <c:pt idx="764">
                  <c:v>7.64</c:v>
                </c:pt>
                <c:pt idx="765">
                  <c:v>7.65</c:v>
                </c:pt>
                <c:pt idx="766">
                  <c:v>7.66</c:v>
                </c:pt>
                <c:pt idx="767">
                  <c:v>7.67</c:v>
                </c:pt>
                <c:pt idx="768">
                  <c:v>7.68</c:v>
                </c:pt>
                <c:pt idx="769">
                  <c:v>7.69</c:v>
                </c:pt>
                <c:pt idx="770">
                  <c:v>7.7</c:v>
                </c:pt>
                <c:pt idx="771">
                  <c:v>7.71</c:v>
                </c:pt>
                <c:pt idx="772">
                  <c:v>7.72</c:v>
                </c:pt>
                <c:pt idx="773">
                  <c:v>7.73</c:v>
                </c:pt>
                <c:pt idx="774">
                  <c:v>7.74</c:v>
                </c:pt>
                <c:pt idx="775">
                  <c:v>7.75</c:v>
                </c:pt>
                <c:pt idx="776">
                  <c:v>7.76</c:v>
                </c:pt>
                <c:pt idx="777">
                  <c:v>7.77</c:v>
                </c:pt>
                <c:pt idx="778">
                  <c:v>7.78</c:v>
                </c:pt>
                <c:pt idx="779">
                  <c:v>7.79</c:v>
                </c:pt>
                <c:pt idx="780">
                  <c:v>7.8</c:v>
                </c:pt>
                <c:pt idx="781">
                  <c:v>7.81</c:v>
                </c:pt>
                <c:pt idx="782">
                  <c:v>7.82</c:v>
                </c:pt>
                <c:pt idx="783">
                  <c:v>7.83</c:v>
                </c:pt>
                <c:pt idx="784">
                  <c:v>7.84</c:v>
                </c:pt>
                <c:pt idx="785">
                  <c:v>7.85</c:v>
                </c:pt>
                <c:pt idx="786">
                  <c:v>7.86</c:v>
                </c:pt>
                <c:pt idx="787">
                  <c:v>7.87</c:v>
                </c:pt>
                <c:pt idx="788">
                  <c:v>7.88</c:v>
                </c:pt>
                <c:pt idx="789">
                  <c:v>7.89</c:v>
                </c:pt>
                <c:pt idx="790">
                  <c:v>7.9</c:v>
                </c:pt>
                <c:pt idx="791">
                  <c:v>7.91</c:v>
                </c:pt>
                <c:pt idx="792">
                  <c:v>7.92</c:v>
                </c:pt>
                <c:pt idx="793">
                  <c:v>7.93</c:v>
                </c:pt>
                <c:pt idx="794">
                  <c:v>7.94</c:v>
                </c:pt>
                <c:pt idx="795">
                  <c:v>7.95</c:v>
                </c:pt>
                <c:pt idx="796">
                  <c:v>7.96</c:v>
                </c:pt>
                <c:pt idx="797">
                  <c:v>7.97</c:v>
                </c:pt>
                <c:pt idx="798">
                  <c:v>7.98</c:v>
                </c:pt>
                <c:pt idx="799">
                  <c:v>7.99</c:v>
                </c:pt>
                <c:pt idx="800">
                  <c:v>8</c:v>
                </c:pt>
                <c:pt idx="801">
                  <c:v>8.01</c:v>
                </c:pt>
                <c:pt idx="802">
                  <c:v>8.02</c:v>
                </c:pt>
                <c:pt idx="803">
                  <c:v>8.03</c:v>
                </c:pt>
                <c:pt idx="804">
                  <c:v>8.04</c:v>
                </c:pt>
                <c:pt idx="805">
                  <c:v>8.05</c:v>
                </c:pt>
                <c:pt idx="806">
                  <c:v>8.06</c:v>
                </c:pt>
                <c:pt idx="807">
                  <c:v>8.07</c:v>
                </c:pt>
                <c:pt idx="808">
                  <c:v>8.08</c:v>
                </c:pt>
                <c:pt idx="809">
                  <c:v>8.09</c:v>
                </c:pt>
                <c:pt idx="810">
                  <c:v>8.1</c:v>
                </c:pt>
                <c:pt idx="811">
                  <c:v>8.11</c:v>
                </c:pt>
                <c:pt idx="812">
                  <c:v>8.12</c:v>
                </c:pt>
                <c:pt idx="813">
                  <c:v>8.13</c:v>
                </c:pt>
                <c:pt idx="814">
                  <c:v>8.14</c:v>
                </c:pt>
                <c:pt idx="815">
                  <c:v>8.15</c:v>
                </c:pt>
                <c:pt idx="816">
                  <c:v>8.16</c:v>
                </c:pt>
                <c:pt idx="817">
                  <c:v>8.17</c:v>
                </c:pt>
                <c:pt idx="818">
                  <c:v>8.18</c:v>
                </c:pt>
                <c:pt idx="819">
                  <c:v>8.19</c:v>
                </c:pt>
                <c:pt idx="820">
                  <c:v>8.2</c:v>
                </c:pt>
                <c:pt idx="821">
                  <c:v>8.21</c:v>
                </c:pt>
                <c:pt idx="822">
                  <c:v>8.22</c:v>
                </c:pt>
                <c:pt idx="823">
                  <c:v>8.23</c:v>
                </c:pt>
                <c:pt idx="824">
                  <c:v>8.24</c:v>
                </c:pt>
                <c:pt idx="825">
                  <c:v>8.25</c:v>
                </c:pt>
                <c:pt idx="826">
                  <c:v>8.26</c:v>
                </c:pt>
                <c:pt idx="827">
                  <c:v>8.27</c:v>
                </c:pt>
                <c:pt idx="828">
                  <c:v>8.28</c:v>
                </c:pt>
                <c:pt idx="829">
                  <c:v>8.29</c:v>
                </c:pt>
                <c:pt idx="830">
                  <c:v>8.3</c:v>
                </c:pt>
                <c:pt idx="831">
                  <c:v>8.31</c:v>
                </c:pt>
                <c:pt idx="832">
                  <c:v>8.32</c:v>
                </c:pt>
                <c:pt idx="833">
                  <c:v>8.33</c:v>
                </c:pt>
                <c:pt idx="834">
                  <c:v>8.34</c:v>
                </c:pt>
                <c:pt idx="835">
                  <c:v>8.35</c:v>
                </c:pt>
                <c:pt idx="836">
                  <c:v>8.36</c:v>
                </c:pt>
                <c:pt idx="837">
                  <c:v>8.37</c:v>
                </c:pt>
                <c:pt idx="838">
                  <c:v>8.38</c:v>
                </c:pt>
                <c:pt idx="839">
                  <c:v>8.39</c:v>
                </c:pt>
                <c:pt idx="840">
                  <c:v>8.4</c:v>
                </c:pt>
                <c:pt idx="841">
                  <c:v>8.41</c:v>
                </c:pt>
                <c:pt idx="842">
                  <c:v>8.42</c:v>
                </c:pt>
                <c:pt idx="843">
                  <c:v>8.43</c:v>
                </c:pt>
                <c:pt idx="844">
                  <c:v>8.44</c:v>
                </c:pt>
                <c:pt idx="845">
                  <c:v>8.45</c:v>
                </c:pt>
              </c:strCache>
            </c:strRef>
          </c:xVal>
          <c:yVal>
            <c:numRef>
              <c:f>Sheet2!$G:$G</c:f>
              <c:numCache>
                <c:formatCode>0.00E+00</c:formatCode>
                <c:ptCount val="1048576"/>
                <c:pt idx="0" formatCode="General">
                  <c:v>0</c:v>
                </c:pt>
                <c:pt idx="1">
                  <c:v>-5.9750000000000002E-5</c:v>
                </c:pt>
                <c:pt idx="2">
                  <c:v>-1.195E-4</c:v>
                </c:pt>
                <c:pt idx="3">
                  <c:v>-1.7924999999999999E-4</c:v>
                </c:pt>
                <c:pt idx="4">
                  <c:v>-2.3900000000000001E-4</c:v>
                </c:pt>
                <c:pt idx="5">
                  <c:v>-2.9875000000000002E-4</c:v>
                </c:pt>
                <c:pt idx="6">
                  <c:v>-3.5850000000000004E-4</c:v>
                </c:pt>
                <c:pt idx="7">
                  <c:v>-4.1825000000000006E-4</c:v>
                </c:pt>
                <c:pt idx="8">
                  <c:v>-4.7800000000000002E-4</c:v>
                </c:pt>
                <c:pt idx="9">
                  <c:v>-5.3775000000000003E-4</c:v>
                </c:pt>
                <c:pt idx="10">
                  <c:v>-5.9749999999999994E-4</c:v>
                </c:pt>
                <c:pt idx="11">
                  <c:v>-6.5724999999999996E-4</c:v>
                </c:pt>
                <c:pt idx="12">
                  <c:v>-7.1699999999999997E-4</c:v>
                </c:pt>
                <c:pt idx="13">
                  <c:v>-7.7674999999999988E-4</c:v>
                </c:pt>
                <c:pt idx="14">
                  <c:v>-8.365E-4</c:v>
                </c:pt>
                <c:pt idx="15">
                  <c:v>-8.9625000000000002E-4</c:v>
                </c:pt>
                <c:pt idx="16">
                  <c:v>-9.5600000000000004E-4</c:v>
                </c:pt>
                <c:pt idx="17">
                  <c:v>-1.0157500000000002E-3</c:v>
                </c:pt>
                <c:pt idx="18">
                  <c:v>-1.0755000000000003E-3</c:v>
                </c:pt>
                <c:pt idx="19">
                  <c:v>-1.1352500000000002E-3</c:v>
                </c:pt>
                <c:pt idx="20">
                  <c:v>-1.1950000000000003E-3</c:v>
                </c:pt>
                <c:pt idx="21">
                  <c:v>-1.2547500000000004E-3</c:v>
                </c:pt>
                <c:pt idx="22">
                  <c:v>-1.3145000000000003E-3</c:v>
                </c:pt>
                <c:pt idx="23">
                  <c:v>-1.3742500000000005E-3</c:v>
                </c:pt>
                <c:pt idx="24">
                  <c:v>-1.4340000000000006E-3</c:v>
                </c:pt>
                <c:pt idx="25">
                  <c:v>-1.4937500000000005E-3</c:v>
                </c:pt>
                <c:pt idx="26">
                  <c:v>-1.5535000000000004E-3</c:v>
                </c:pt>
                <c:pt idx="27">
                  <c:v>-1.6132500000000005E-3</c:v>
                </c:pt>
                <c:pt idx="28">
                  <c:v>-1.6730000000000007E-3</c:v>
                </c:pt>
                <c:pt idx="29">
                  <c:v>-1.7327500000000006E-3</c:v>
                </c:pt>
                <c:pt idx="30">
                  <c:v>-1.7925000000000007E-3</c:v>
                </c:pt>
                <c:pt idx="31">
                  <c:v>-1.8522500000000008E-3</c:v>
                </c:pt>
                <c:pt idx="32">
                  <c:v>-1.9120000000000007E-3</c:v>
                </c:pt>
                <c:pt idx="33">
                  <c:v>-1.9717500000000008E-3</c:v>
                </c:pt>
                <c:pt idx="34">
                  <c:v>-2.0315000000000008E-3</c:v>
                </c:pt>
                <c:pt idx="35">
                  <c:v>-2.0912500000000011E-3</c:v>
                </c:pt>
                <c:pt idx="36">
                  <c:v>-2.151000000000001E-3</c:v>
                </c:pt>
                <c:pt idx="37">
                  <c:v>-2.2107500000000009E-3</c:v>
                </c:pt>
                <c:pt idx="38">
                  <c:v>-2.2705000000000012E-3</c:v>
                </c:pt>
                <c:pt idx="39">
                  <c:v>-2.3302500000000012E-3</c:v>
                </c:pt>
                <c:pt idx="40">
                  <c:v>-2.3900000000000011E-3</c:v>
                </c:pt>
                <c:pt idx="41">
                  <c:v>-2.4497500000000014E-3</c:v>
                </c:pt>
                <c:pt idx="42">
                  <c:v>-2.5095000000000013E-3</c:v>
                </c:pt>
                <c:pt idx="43">
                  <c:v>-2.5692500000000012E-3</c:v>
                </c:pt>
                <c:pt idx="44">
                  <c:v>-2.6290000000000016E-3</c:v>
                </c:pt>
                <c:pt idx="45">
                  <c:v>-2.6887500000000015E-3</c:v>
                </c:pt>
                <c:pt idx="46">
                  <c:v>-2.7485000000000014E-3</c:v>
                </c:pt>
                <c:pt idx="47">
                  <c:v>-2.8082500000000017E-3</c:v>
                </c:pt>
                <c:pt idx="48">
                  <c:v>-2.8680000000000016E-3</c:v>
                </c:pt>
                <c:pt idx="49">
                  <c:v>-2.9277500000000015E-3</c:v>
                </c:pt>
                <c:pt idx="50">
                  <c:v>-2.9875000000000014E-3</c:v>
                </c:pt>
                <c:pt idx="51">
                  <c:v>-3.0472500000000013E-3</c:v>
                </c:pt>
                <c:pt idx="52">
                  <c:v>-3.1070000000000017E-3</c:v>
                </c:pt>
                <c:pt idx="53">
                  <c:v>-3.1667500000000016E-3</c:v>
                </c:pt>
                <c:pt idx="54">
                  <c:v>-3.2265000000000015E-3</c:v>
                </c:pt>
                <c:pt idx="55">
                  <c:v>-3.2862500000000018E-3</c:v>
                </c:pt>
                <c:pt idx="56">
                  <c:v>-3.3460000000000018E-3</c:v>
                </c:pt>
                <c:pt idx="57">
                  <c:v>-3.4057500000000017E-3</c:v>
                </c:pt>
                <c:pt idx="58">
                  <c:v>-3.465500000000002E-3</c:v>
                </c:pt>
                <c:pt idx="59">
                  <c:v>-3.5252500000000019E-3</c:v>
                </c:pt>
                <c:pt idx="60">
                  <c:v>-3.5850000000000018E-3</c:v>
                </c:pt>
                <c:pt idx="61">
                  <c:v>-3.6447500000000022E-3</c:v>
                </c:pt>
                <c:pt idx="62">
                  <c:v>-3.7045000000000021E-3</c:v>
                </c:pt>
                <c:pt idx="63">
                  <c:v>-3.7642500000000024E-3</c:v>
                </c:pt>
                <c:pt idx="64">
                  <c:v>-3.8240000000000023E-3</c:v>
                </c:pt>
                <c:pt idx="65">
                  <c:v>-3.8837500000000022E-3</c:v>
                </c:pt>
                <c:pt idx="66">
                  <c:v>-3.9435000000000026E-3</c:v>
                </c:pt>
                <c:pt idx="67">
                  <c:v>-4.0032500000000025E-3</c:v>
                </c:pt>
                <c:pt idx="68">
                  <c:v>-4.0630000000000024E-3</c:v>
                </c:pt>
                <c:pt idx="69">
                  <c:v>-4.1227500000000023E-3</c:v>
                </c:pt>
                <c:pt idx="70">
                  <c:v>-4.1825000000000022E-3</c:v>
                </c:pt>
                <c:pt idx="71">
                  <c:v>-4.242250000000003E-3</c:v>
                </c:pt>
                <c:pt idx="72">
                  <c:v>-4.3020000000000029E-3</c:v>
                </c:pt>
                <c:pt idx="73">
                  <c:v>-4.3617500000000028E-3</c:v>
                </c:pt>
                <c:pt idx="74">
                  <c:v>-4.4215000000000027E-3</c:v>
                </c:pt>
                <c:pt idx="75">
                  <c:v>-4.4812500000000026E-3</c:v>
                </c:pt>
                <c:pt idx="76">
                  <c:v>-4.5410000000000025E-3</c:v>
                </c:pt>
                <c:pt idx="77">
                  <c:v>-4.6007500000000033E-3</c:v>
                </c:pt>
                <c:pt idx="78">
                  <c:v>-4.6605000000000032E-3</c:v>
                </c:pt>
                <c:pt idx="79">
                  <c:v>-4.7202500000000031E-3</c:v>
                </c:pt>
                <c:pt idx="80">
                  <c:v>-4.780000000000003E-3</c:v>
                </c:pt>
                <c:pt idx="81">
                  <c:v>-4.8397500000000029E-3</c:v>
                </c:pt>
                <c:pt idx="82">
                  <c:v>-4.8995000000000037E-3</c:v>
                </c:pt>
                <c:pt idx="83">
                  <c:v>-4.9592500000000036E-3</c:v>
                </c:pt>
                <c:pt idx="84">
                  <c:v>-5.0190000000000035E-3</c:v>
                </c:pt>
                <c:pt idx="85">
                  <c:v>-5.0787500000000034E-3</c:v>
                </c:pt>
                <c:pt idx="86">
                  <c:v>-5.1385000000000033E-3</c:v>
                </c:pt>
                <c:pt idx="87">
                  <c:v>-5.1982500000000032E-3</c:v>
                </c:pt>
                <c:pt idx="88">
                  <c:v>-5.258000000000004E-3</c:v>
                </c:pt>
                <c:pt idx="89">
                  <c:v>-5.3177500000000039E-3</c:v>
                </c:pt>
                <c:pt idx="90">
                  <c:v>-5.3775000000000038E-3</c:v>
                </c:pt>
                <c:pt idx="91">
                  <c:v>-5.4372500000000037E-3</c:v>
                </c:pt>
                <c:pt idx="92">
                  <c:v>-5.4970000000000036E-3</c:v>
                </c:pt>
                <c:pt idx="93">
                  <c:v>-5.5567500000000035E-3</c:v>
                </c:pt>
                <c:pt idx="94">
                  <c:v>-5.6165000000000043E-3</c:v>
                </c:pt>
                <c:pt idx="95">
                  <c:v>-5.6762500000000042E-3</c:v>
                </c:pt>
                <c:pt idx="96">
                  <c:v>-5.7360000000000041E-3</c:v>
                </c:pt>
                <c:pt idx="97">
                  <c:v>-5.795750000000004E-3</c:v>
                </c:pt>
                <c:pt idx="98">
                  <c:v>-5.8555000000000039E-3</c:v>
                </c:pt>
                <c:pt idx="99">
                  <c:v>-5.9152500000000038E-3</c:v>
                </c:pt>
                <c:pt idx="100">
                  <c:v>-5.9750000000000046E-3</c:v>
                </c:pt>
                <c:pt idx="101">
                  <c:v>-6.0347500000000045E-3</c:v>
                </c:pt>
                <c:pt idx="102">
                  <c:v>-6.0945000000000044E-3</c:v>
                </c:pt>
                <c:pt idx="103">
                  <c:v>-6.1542500000000043E-3</c:v>
                </c:pt>
                <c:pt idx="104">
                  <c:v>-6.2140000000000042E-3</c:v>
                </c:pt>
                <c:pt idx="105">
                  <c:v>-6.2737500000000041E-3</c:v>
                </c:pt>
                <c:pt idx="106">
                  <c:v>-6.3335000000000049E-3</c:v>
                </c:pt>
                <c:pt idx="107">
                  <c:v>-6.3932500000000048E-3</c:v>
                </c:pt>
                <c:pt idx="108">
                  <c:v>-6.4530000000000047E-3</c:v>
                </c:pt>
                <c:pt idx="109">
                  <c:v>-6.5127500000000046E-3</c:v>
                </c:pt>
                <c:pt idx="110">
                  <c:v>-6.5725000000000046E-3</c:v>
                </c:pt>
                <c:pt idx="111">
                  <c:v>-6.6322500000000045E-3</c:v>
                </c:pt>
                <c:pt idx="112">
                  <c:v>-6.6920000000000052E-3</c:v>
                </c:pt>
                <c:pt idx="113">
                  <c:v>-6.7517500000000051E-3</c:v>
                </c:pt>
                <c:pt idx="114">
                  <c:v>-6.8115000000000051E-3</c:v>
                </c:pt>
                <c:pt idx="115">
                  <c:v>-6.871250000000005E-3</c:v>
                </c:pt>
                <c:pt idx="116">
                  <c:v>-6.9310000000000049E-3</c:v>
                </c:pt>
                <c:pt idx="117">
                  <c:v>-6.9907500000000048E-3</c:v>
                </c:pt>
                <c:pt idx="118">
                  <c:v>-7.0505000000000055E-3</c:v>
                </c:pt>
                <c:pt idx="119">
                  <c:v>-7.1102500000000055E-3</c:v>
                </c:pt>
                <c:pt idx="120">
                  <c:v>-7.1700000000000054E-3</c:v>
                </c:pt>
                <c:pt idx="121">
                  <c:v>-7.2297500000000053E-3</c:v>
                </c:pt>
                <c:pt idx="122">
                  <c:v>-7.2895000000000052E-3</c:v>
                </c:pt>
                <c:pt idx="123">
                  <c:v>-7.349250000000006E-3</c:v>
                </c:pt>
                <c:pt idx="124">
                  <c:v>-7.4090000000000059E-3</c:v>
                </c:pt>
                <c:pt idx="125">
                  <c:v>-7.4687500000000058E-3</c:v>
                </c:pt>
                <c:pt idx="126">
                  <c:v>-7.5285000000000057E-3</c:v>
                </c:pt>
                <c:pt idx="127">
                  <c:v>-7.5882500000000056E-3</c:v>
                </c:pt>
                <c:pt idx="128">
                  <c:v>-7.6480000000000055E-3</c:v>
                </c:pt>
                <c:pt idx="129">
                  <c:v>-7.7077500000000063E-3</c:v>
                </c:pt>
                <c:pt idx="130">
                  <c:v>-7.7675000000000062E-3</c:v>
                </c:pt>
                <c:pt idx="131">
                  <c:v>-7.8272500000000061E-3</c:v>
                </c:pt>
                <c:pt idx="132">
                  <c:v>-7.8870000000000069E-3</c:v>
                </c:pt>
                <c:pt idx="133">
                  <c:v>-7.9467500000000059E-3</c:v>
                </c:pt>
                <c:pt idx="134">
                  <c:v>-8.0065000000000067E-3</c:v>
                </c:pt>
                <c:pt idx="135">
                  <c:v>-8.0662500000000057E-3</c:v>
                </c:pt>
                <c:pt idx="136">
                  <c:v>-8.1260000000000065E-3</c:v>
                </c:pt>
                <c:pt idx="137">
                  <c:v>-8.1857500000000055E-3</c:v>
                </c:pt>
                <c:pt idx="138">
                  <c:v>-8.2455000000000063E-3</c:v>
                </c:pt>
                <c:pt idx="139">
                  <c:v>-8.3052500000000071E-3</c:v>
                </c:pt>
                <c:pt idx="140">
                  <c:v>-8.3650000000000061E-3</c:v>
                </c:pt>
                <c:pt idx="141">
                  <c:v>-8.4247500000000069E-3</c:v>
                </c:pt>
                <c:pt idx="142">
                  <c:v>-8.4845000000000059E-3</c:v>
                </c:pt>
                <c:pt idx="143">
                  <c:v>-8.5442500000000067E-3</c:v>
                </c:pt>
                <c:pt idx="144">
                  <c:v>-8.6040000000000075E-3</c:v>
                </c:pt>
                <c:pt idx="145">
                  <c:v>-8.6637500000000065E-3</c:v>
                </c:pt>
                <c:pt idx="146">
                  <c:v>-8.7235000000000073E-3</c:v>
                </c:pt>
                <c:pt idx="147">
                  <c:v>-8.7832500000000063E-3</c:v>
                </c:pt>
                <c:pt idx="148">
                  <c:v>-8.8430000000000071E-3</c:v>
                </c:pt>
                <c:pt idx="149">
                  <c:v>-8.9027500000000061E-3</c:v>
                </c:pt>
                <c:pt idx="150">
                  <c:v>-8.9625000000000069E-3</c:v>
                </c:pt>
                <c:pt idx="151">
                  <c:v>-9.0222500000000077E-3</c:v>
                </c:pt>
                <c:pt idx="152">
                  <c:v>-9.0820000000000067E-3</c:v>
                </c:pt>
                <c:pt idx="153">
                  <c:v>-9.1417500000000075E-3</c:v>
                </c:pt>
                <c:pt idx="154">
                  <c:v>-9.2015000000000065E-3</c:v>
                </c:pt>
                <c:pt idx="155">
                  <c:v>-9.2612500000000073E-3</c:v>
                </c:pt>
                <c:pt idx="156">
                  <c:v>-9.3210000000000081E-3</c:v>
                </c:pt>
                <c:pt idx="157">
                  <c:v>-9.3807500000000071E-3</c:v>
                </c:pt>
                <c:pt idx="158">
                  <c:v>-9.4405000000000079E-3</c:v>
                </c:pt>
                <c:pt idx="159">
                  <c:v>-9.500250000000007E-3</c:v>
                </c:pt>
                <c:pt idx="160">
                  <c:v>-9.5600000000000077E-3</c:v>
                </c:pt>
                <c:pt idx="161">
                  <c:v>-9.6197500000000085E-3</c:v>
                </c:pt>
                <c:pt idx="162">
                  <c:v>-9.6795000000000075E-3</c:v>
                </c:pt>
                <c:pt idx="163">
                  <c:v>-9.7392500000000083E-3</c:v>
                </c:pt>
                <c:pt idx="164">
                  <c:v>-9.7990000000000074E-3</c:v>
                </c:pt>
                <c:pt idx="165">
                  <c:v>-9.8587500000000081E-3</c:v>
                </c:pt>
                <c:pt idx="166">
                  <c:v>-9.9185000000000072E-3</c:v>
                </c:pt>
                <c:pt idx="167">
                  <c:v>-9.9782500000000079E-3</c:v>
                </c:pt>
                <c:pt idx="168">
                  <c:v>-1.0038000000000009E-2</c:v>
                </c:pt>
                <c:pt idx="169">
                  <c:v>-1.0097750000000008E-2</c:v>
                </c:pt>
                <c:pt idx="170">
                  <c:v>-1.0157500000000009E-2</c:v>
                </c:pt>
                <c:pt idx="171">
                  <c:v>-1.0217250000000008E-2</c:v>
                </c:pt>
                <c:pt idx="172">
                  <c:v>-1.0277000000000008E-2</c:v>
                </c:pt>
                <c:pt idx="173">
                  <c:v>-1.0336750000000009E-2</c:v>
                </c:pt>
                <c:pt idx="174">
                  <c:v>-1.0396500000000008E-2</c:v>
                </c:pt>
                <c:pt idx="175">
                  <c:v>-1.0456250000000009E-2</c:v>
                </c:pt>
                <c:pt idx="176">
                  <c:v>-1.0516000000000008E-2</c:v>
                </c:pt>
                <c:pt idx="177">
                  <c:v>-1.0575750000000009E-2</c:v>
                </c:pt>
                <c:pt idx="178">
                  <c:v>-1.0635500000000008E-2</c:v>
                </c:pt>
                <c:pt idx="179">
                  <c:v>-1.0695250000000009E-2</c:v>
                </c:pt>
                <c:pt idx="180">
                  <c:v>-1.0755000000000009E-2</c:v>
                </c:pt>
                <c:pt idx="181">
                  <c:v>-1.0814750000000008E-2</c:v>
                </c:pt>
                <c:pt idx="182">
                  <c:v>-1.0874500000000009E-2</c:v>
                </c:pt>
                <c:pt idx="183">
                  <c:v>-1.0934250000000008E-2</c:v>
                </c:pt>
                <c:pt idx="184">
                  <c:v>-1.0994000000000009E-2</c:v>
                </c:pt>
                <c:pt idx="185">
                  <c:v>-1.105375000000001E-2</c:v>
                </c:pt>
                <c:pt idx="186">
                  <c:v>-1.1113500000000009E-2</c:v>
                </c:pt>
                <c:pt idx="187">
                  <c:v>-1.117325000000001E-2</c:v>
                </c:pt>
                <c:pt idx="188">
                  <c:v>-1.1233000000000009E-2</c:v>
                </c:pt>
                <c:pt idx="189">
                  <c:v>-1.1292750000000009E-2</c:v>
                </c:pt>
                <c:pt idx="190">
                  <c:v>-1.1352500000000008E-2</c:v>
                </c:pt>
                <c:pt idx="191">
                  <c:v>-1.1412250000000009E-2</c:v>
                </c:pt>
                <c:pt idx="192">
                  <c:v>-1.147200000000001E-2</c:v>
                </c:pt>
                <c:pt idx="193">
                  <c:v>-1.1531750000000009E-2</c:v>
                </c:pt>
                <c:pt idx="194">
                  <c:v>-1.159150000000001E-2</c:v>
                </c:pt>
                <c:pt idx="195">
                  <c:v>-1.1651250000000009E-2</c:v>
                </c:pt>
                <c:pt idx="196">
                  <c:v>-1.171100000000001E-2</c:v>
                </c:pt>
                <c:pt idx="197">
                  <c:v>-1.177075000000001E-2</c:v>
                </c:pt>
                <c:pt idx="198">
                  <c:v>-1.1830500000000009E-2</c:v>
                </c:pt>
                <c:pt idx="199">
                  <c:v>-1.189025000000001E-2</c:v>
                </c:pt>
                <c:pt idx="200">
                  <c:v>-1.1950000000000009E-2</c:v>
                </c:pt>
                <c:pt idx="201">
                  <c:v>-1.1950000000000009E-2</c:v>
                </c:pt>
                <c:pt idx="202">
                  <c:v>-1.1950000000000009E-2</c:v>
                </c:pt>
                <c:pt idx="203">
                  <c:v>-1.1950000000000009E-2</c:v>
                </c:pt>
                <c:pt idx="204">
                  <c:v>-1.1950000000000009E-2</c:v>
                </c:pt>
                <c:pt idx="205">
                  <c:v>-1.1950000000000009E-2</c:v>
                </c:pt>
                <c:pt idx="206">
                  <c:v>-1.1950000000000009E-2</c:v>
                </c:pt>
                <c:pt idx="207">
                  <c:v>-1.1950000000000009E-2</c:v>
                </c:pt>
                <c:pt idx="208">
                  <c:v>-1.1950000000000009E-2</c:v>
                </c:pt>
                <c:pt idx="209">
                  <c:v>-1.1950000000000009E-2</c:v>
                </c:pt>
                <c:pt idx="210">
                  <c:v>-1.1950000000000009E-2</c:v>
                </c:pt>
                <c:pt idx="211">
                  <c:v>-1.1950000000000009E-2</c:v>
                </c:pt>
                <c:pt idx="212">
                  <c:v>-1.1950000000000009E-2</c:v>
                </c:pt>
                <c:pt idx="213">
                  <c:v>-1.1950000000000009E-2</c:v>
                </c:pt>
                <c:pt idx="214">
                  <c:v>-1.1950000000000009E-2</c:v>
                </c:pt>
                <c:pt idx="215">
                  <c:v>-1.1950000000000009E-2</c:v>
                </c:pt>
                <c:pt idx="216">
                  <c:v>-1.1950000000000009E-2</c:v>
                </c:pt>
                <c:pt idx="217">
                  <c:v>-1.1950000000000009E-2</c:v>
                </c:pt>
                <c:pt idx="218">
                  <c:v>-1.1950000000000009E-2</c:v>
                </c:pt>
                <c:pt idx="219">
                  <c:v>-1.1950000000000009E-2</c:v>
                </c:pt>
                <c:pt idx="220">
                  <c:v>-1.1950000000000009E-2</c:v>
                </c:pt>
                <c:pt idx="221">
                  <c:v>-1.1950000000000009E-2</c:v>
                </c:pt>
                <c:pt idx="222">
                  <c:v>-1.1950000000000009E-2</c:v>
                </c:pt>
                <c:pt idx="223">
                  <c:v>-1.1950000000000009E-2</c:v>
                </c:pt>
                <c:pt idx="224">
                  <c:v>-1.1950000000000009E-2</c:v>
                </c:pt>
                <c:pt idx="225">
                  <c:v>-1.1950000000000009E-2</c:v>
                </c:pt>
                <c:pt idx="226">
                  <c:v>-1.1950000000000009E-2</c:v>
                </c:pt>
                <c:pt idx="227">
                  <c:v>-1.1950000000000009E-2</c:v>
                </c:pt>
                <c:pt idx="228">
                  <c:v>-1.1950000000000009E-2</c:v>
                </c:pt>
                <c:pt idx="229">
                  <c:v>-1.1950000000000009E-2</c:v>
                </c:pt>
                <c:pt idx="230">
                  <c:v>-1.1950000000000009E-2</c:v>
                </c:pt>
                <c:pt idx="231">
                  <c:v>-1.1950000000000009E-2</c:v>
                </c:pt>
                <c:pt idx="232">
                  <c:v>-1.1950000000000009E-2</c:v>
                </c:pt>
                <c:pt idx="233">
                  <c:v>-1.1950000000000009E-2</c:v>
                </c:pt>
                <c:pt idx="234">
                  <c:v>-1.1950000000000009E-2</c:v>
                </c:pt>
                <c:pt idx="235">
                  <c:v>-1.1950000000000009E-2</c:v>
                </c:pt>
                <c:pt idx="236">
                  <c:v>-1.1950000000000009E-2</c:v>
                </c:pt>
                <c:pt idx="237">
                  <c:v>-1.1950000000000009E-2</c:v>
                </c:pt>
                <c:pt idx="238">
                  <c:v>-1.1950000000000009E-2</c:v>
                </c:pt>
                <c:pt idx="239">
                  <c:v>-1.1950000000000009E-2</c:v>
                </c:pt>
                <c:pt idx="240">
                  <c:v>-1.1950000000000009E-2</c:v>
                </c:pt>
                <c:pt idx="241">
                  <c:v>-1.1950000000000009E-2</c:v>
                </c:pt>
                <c:pt idx="242">
                  <c:v>-1.1950000000000009E-2</c:v>
                </c:pt>
                <c:pt idx="243">
                  <c:v>-1.1950000000000009E-2</c:v>
                </c:pt>
                <c:pt idx="244">
                  <c:v>-1.1950000000000009E-2</c:v>
                </c:pt>
                <c:pt idx="245">
                  <c:v>-1.1950000000000009E-2</c:v>
                </c:pt>
                <c:pt idx="246">
                  <c:v>-1.1950000000000009E-2</c:v>
                </c:pt>
                <c:pt idx="247">
                  <c:v>-1.1950000000000009E-2</c:v>
                </c:pt>
                <c:pt idx="248">
                  <c:v>-1.1950000000000009E-2</c:v>
                </c:pt>
                <c:pt idx="249">
                  <c:v>-1.1950000000000009E-2</c:v>
                </c:pt>
                <c:pt idx="250">
                  <c:v>-1.1950000000000009E-2</c:v>
                </c:pt>
                <c:pt idx="251">
                  <c:v>-1.1950000000000009E-2</c:v>
                </c:pt>
                <c:pt idx="252">
                  <c:v>-1.1950000000000009E-2</c:v>
                </c:pt>
                <c:pt idx="253">
                  <c:v>-1.1950000000000009E-2</c:v>
                </c:pt>
                <c:pt idx="254">
                  <c:v>-1.1950000000000009E-2</c:v>
                </c:pt>
                <c:pt idx="255">
                  <c:v>-1.1950000000000009E-2</c:v>
                </c:pt>
                <c:pt idx="256">
                  <c:v>-1.1950000000000009E-2</c:v>
                </c:pt>
                <c:pt idx="257">
                  <c:v>-1.1950000000000009E-2</c:v>
                </c:pt>
                <c:pt idx="258">
                  <c:v>-1.1950000000000009E-2</c:v>
                </c:pt>
                <c:pt idx="259">
                  <c:v>-1.1950000000000009E-2</c:v>
                </c:pt>
                <c:pt idx="260">
                  <c:v>-1.1950000000000009E-2</c:v>
                </c:pt>
                <c:pt idx="261">
                  <c:v>-1.1950000000000009E-2</c:v>
                </c:pt>
                <c:pt idx="262">
                  <c:v>-1.1950000000000009E-2</c:v>
                </c:pt>
                <c:pt idx="263">
                  <c:v>-1.1950000000000009E-2</c:v>
                </c:pt>
                <c:pt idx="264">
                  <c:v>-1.1950000000000009E-2</c:v>
                </c:pt>
                <c:pt idx="265">
                  <c:v>-1.1950000000000009E-2</c:v>
                </c:pt>
                <c:pt idx="266">
                  <c:v>-1.1950000000000009E-2</c:v>
                </c:pt>
                <c:pt idx="267">
                  <c:v>-1.1950000000000009E-2</c:v>
                </c:pt>
                <c:pt idx="268">
                  <c:v>-1.1950000000000009E-2</c:v>
                </c:pt>
                <c:pt idx="269">
                  <c:v>-1.1950000000000009E-2</c:v>
                </c:pt>
                <c:pt idx="270">
                  <c:v>-1.1950000000000009E-2</c:v>
                </c:pt>
                <c:pt idx="271">
                  <c:v>-1.1950000000000009E-2</c:v>
                </c:pt>
                <c:pt idx="272">
                  <c:v>-1.1950000000000009E-2</c:v>
                </c:pt>
                <c:pt idx="273">
                  <c:v>-1.1950000000000009E-2</c:v>
                </c:pt>
                <c:pt idx="274">
                  <c:v>-1.1950000000000009E-2</c:v>
                </c:pt>
                <c:pt idx="275">
                  <c:v>-1.1950000000000009E-2</c:v>
                </c:pt>
                <c:pt idx="276">
                  <c:v>-1.1950000000000009E-2</c:v>
                </c:pt>
                <c:pt idx="277">
                  <c:v>-1.1950000000000009E-2</c:v>
                </c:pt>
                <c:pt idx="278">
                  <c:v>-1.1950000000000009E-2</c:v>
                </c:pt>
                <c:pt idx="279">
                  <c:v>-1.1950000000000009E-2</c:v>
                </c:pt>
                <c:pt idx="280">
                  <c:v>-1.1950000000000009E-2</c:v>
                </c:pt>
                <c:pt idx="281">
                  <c:v>-1.1950000000000009E-2</c:v>
                </c:pt>
                <c:pt idx="282">
                  <c:v>-1.1950000000000009E-2</c:v>
                </c:pt>
                <c:pt idx="283">
                  <c:v>-1.1950000000000009E-2</c:v>
                </c:pt>
                <c:pt idx="284">
                  <c:v>-1.1950000000000009E-2</c:v>
                </c:pt>
                <c:pt idx="285">
                  <c:v>-1.1950000000000009E-2</c:v>
                </c:pt>
                <c:pt idx="286">
                  <c:v>-1.1950000000000009E-2</c:v>
                </c:pt>
                <c:pt idx="287">
                  <c:v>-1.1950000000000009E-2</c:v>
                </c:pt>
                <c:pt idx="288">
                  <c:v>-1.1950000000000009E-2</c:v>
                </c:pt>
                <c:pt idx="289">
                  <c:v>-1.1950000000000009E-2</c:v>
                </c:pt>
                <c:pt idx="290">
                  <c:v>-1.1950000000000009E-2</c:v>
                </c:pt>
                <c:pt idx="291">
                  <c:v>-1.1950000000000009E-2</c:v>
                </c:pt>
                <c:pt idx="292">
                  <c:v>-1.1950000000000009E-2</c:v>
                </c:pt>
                <c:pt idx="293">
                  <c:v>-1.1950000000000009E-2</c:v>
                </c:pt>
                <c:pt idx="294">
                  <c:v>-1.1950000000000009E-2</c:v>
                </c:pt>
                <c:pt idx="295">
                  <c:v>-1.1950000000000009E-2</c:v>
                </c:pt>
                <c:pt idx="296">
                  <c:v>-1.1950000000000009E-2</c:v>
                </c:pt>
                <c:pt idx="297">
                  <c:v>-1.1950000000000009E-2</c:v>
                </c:pt>
                <c:pt idx="298">
                  <c:v>-1.1950000000000009E-2</c:v>
                </c:pt>
                <c:pt idx="299">
                  <c:v>-1.1950000000000009E-2</c:v>
                </c:pt>
                <c:pt idx="300">
                  <c:v>-1.1950000000000009E-2</c:v>
                </c:pt>
                <c:pt idx="301">
                  <c:v>-1.1950000000000009E-2</c:v>
                </c:pt>
                <c:pt idx="302">
                  <c:v>-1.1950000000000009E-2</c:v>
                </c:pt>
                <c:pt idx="303">
                  <c:v>-1.1950000000000009E-2</c:v>
                </c:pt>
                <c:pt idx="304">
                  <c:v>-1.1950000000000009E-2</c:v>
                </c:pt>
                <c:pt idx="305">
                  <c:v>-1.1950000000000009E-2</c:v>
                </c:pt>
                <c:pt idx="306">
                  <c:v>-1.1950000000000009E-2</c:v>
                </c:pt>
                <c:pt idx="307">
                  <c:v>-1.1950000000000009E-2</c:v>
                </c:pt>
                <c:pt idx="308">
                  <c:v>-1.1950000000000009E-2</c:v>
                </c:pt>
                <c:pt idx="309">
                  <c:v>-1.1950000000000009E-2</c:v>
                </c:pt>
                <c:pt idx="310">
                  <c:v>-1.1950000000000009E-2</c:v>
                </c:pt>
                <c:pt idx="311">
                  <c:v>-1.1950000000000009E-2</c:v>
                </c:pt>
                <c:pt idx="312">
                  <c:v>-1.1950000000000009E-2</c:v>
                </c:pt>
                <c:pt idx="313">
                  <c:v>-1.1950000000000009E-2</c:v>
                </c:pt>
                <c:pt idx="314">
                  <c:v>-1.1950000000000009E-2</c:v>
                </c:pt>
                <c:pt idx="315">
                  <c:v>-1.1950000000000009E-2</c:v>
                </c:pt>
                <c:pt idx="316">
                  <c:v>-1.1950000000000009E-2</c:v>
                </c:pt>
                <c:pt idx="317">
                  <c:v>-1.1950000000000009E-2</c:v>
                </c:pt>
                <c:pt idx="318">
                  <c:v>-1.1950000000000009E-2</c:v>
                </c:pt>
                <c:pt idx="319">
                  <c:v>-1.1950000000000009E-2</c:v>
                </c:pt>
                <c:pt idx="320">
                  <c:v>-1.1950000000000009E-2</c:v>
                </c:pt>
                <c:pt idx="321">
                  <c:v>-1.1950000000000009E-2</c:v>
                </c:pt>
                <c:pt idx="322">
                  <c:v>-1.1950000000000009E-2</c:v>
                </c:pt>
                <c:pt idx="323">
                  <c:v>-1.1950000000000009E-2</c:v>
                </c:pt>
                <c:pt idx="324">
                  <c:v>-1.1950000000000009E-2</c:v>
                </c:pt>
                <c:pt idx="325">
                  <c:v>-1.1950000000000009E-2</c:v>
                </c:pt>
                <c:pt idx="326">
                  <c:v>-1.1950000000000009E-2</c:v>
                </c:pt>
                <c:pt idx="327">
                  <c:v>-1.1950000000000009E-2</c:v>
                </c:pt>
                <c:pt idx="328">
                  <c:v>-1.1950000000000009E-2</c:v>
                </c:pt>
                <c:pt idx="329">
                  <c:v>-1.1950000000000009E-2</c:v>
                </c:pt>
                <c:pt idx="330">
                  <c:v>-1.1950000000000009E-2</c:v>
                </c:pt>
                <c:pt idx="331">
                  <c:v>-1.1950000000000009E-2</c:v>
                </c:pt>
                <c:pt idx="332">
                  <c:v>-1.1950000000000009E-2</c:v>
                </c:pt>
                <c:pt idx="333">
                  <c:v>-1.1950000000000009E-2</c:v>
                </c:pt>
                <c:pt idx="334">
                  <c:v>-1.1950000000000009E-2</c:v>
                </c:pt>
                <c:pt idx="335">
                  <c:v>-1.1950000000000009E-2</c:v>
                </c:pt>
                <c:pt idx="336">
                  <c:v>-1.1950000000000009E-2</c:v>
                </c:pt>
                <c:pt idx="337">
                  <c:v>-1.1950000000000009E-2</c:v>
                </c:pt>
                <c:pt idx="338">
                  <c:v>-1.1950000000000009E-2</c:v>
                </c:pt>
                <c:pt idx="339">
                  <c:v>-1.1950000000000009E-2</c:v>
                </c:pt>
                <c:pt idx="340">
                  <c:v>-1.1950000000000009E-2</c:v>
                </c:pt>
                <c:pt idx="341">
                  <c:v>-1.1950000000000009E-2</c:v>
                </c:pt>
                <c:pt idx="342">
                  <c:v>-1.1950000000000009E-2</c:v>
                </c:pt>
                <c:pt idx="343">
                  <c:v>-1.1950000000000009E-2</c:v>
                </c:pt>
                <c:pt idx="344">
                  <c:v>-1.1950000000000009E-2</c:v>
                </c:pt>
                <c:pt idx="345">
                  <c:v>-1.1950000000000009E-2</c:v>
                </c:pt>
                <c:pt idx="346">
                  <c:v>-1.1950000000000009E-2</c:v>
                </c:pt>
                <c:pt idx="347">
                  <c:v>-1.1950000000000009E-2</c:v>
                </c:pt>
                <c:pt idx="348">
                  <c:v>-1.1950000000000009E-2</c:v>
                </c:pt>
                <c:pt idx="349">
                  <c:v>-1.1950000000000009E-2</c:v>
                </c:pt>
                <c:pt idx="350">
                  <c:v>-1.1950000000000009E-2</c:v>
                </c:pt>
                <c:pt idx="351">
                  <c:v>-1.1950000000000009E-2</c:v>
                </c:pt>
                <c:pt idx="352">
                  <c:v>-1.1950000000000009E-2</c:v>
                </c:pt>
                <c:pt idx="353">
                  <c:v>-1.1950000000000009E-2</c:v>
                </c:pt>
                <c:pt idx="354">
                  <c:v>-1.1950000000000009E-2</c:v>
                </c:pt>
                <c:pt idx="355">
                  <c:v>-1.1950000000000009E-2</c:v>
                </c:pt>
                <c:pt idx="356">
                  <c:v>-1.1950000000000009E-2</c:v>
                </c:pt>
                <c:pt idx="357">
                  <c:v>-1.1950000000000009E-2</c:v>
                </c:pt>
                <c:pt idx="358">
                  <c:v>-1.1890250000000008E-2</c:v>
                </c:pt>
                <c:pt idx="359">
                  <c:v>-1.1830500000000009E-2</c:v>
                </c:pt>
                <c:pt idx="360">
                  <c:v>-1.1770750000000009E-2</c:v>
                </c:pt>
                <c:pt idx="361">
                  <c:v>-1.171100000000001E-2</c:v>
                </c:pt>
                <c:pt idx="362">
                  <c:v>-1.1651250000000009E-2</c:v>
                </c:pt>
                <c:pt idx="363">
                  <c:v>-1.159150000000001E-2</c:v>
                </c:pt>
                <c:pt idx="364">
                  <c:v>-1.1531750000000009E-2</c:v>
                </c:pt>
                <c:pt idx="365">
                  <c:v>-1.147200000000001E-2</c:v>
                </c:pt>
                <c:pt idx="366">
                  <c:v>-1.1412250000000009E-2</c:v>
                </c:pt>
                <c:pt idx="367">
                  <c:v>-1.1352500000000008E-2</c:v>
                </c:pt>
                <c:pt idx="368">
                  <c:v>-1.1292750000000009E-2</c:v>
                </c:pt>
                <c:pt idx="369">
                  <c:v>-1.1233000000000009E-2</c:v>
                </c:pt>
                <c:pt idx="370">
                  <c:v>-1.117325000000001E-2</c:v>
                </c:pt>
                <c:pt idx="371">
                  <c:v>-1.1113500000000009E-2</c:v>
                </c:pt>
                <c:pt idx="372">
                  <c:v>-1.105375000000001E-2</c:v>
                </c:pt>
                <c:pt idx="373">
                  <c:v>-1.0994000000000009E-2</c:v>
                </c:pt>
                <c:pt idx="374">
                  <c:v>-1.093425000000001E-2</c:v>
                </c:pt>
                <c:pt idx="375">
                  <c:v>-1.0874500000000009E-2</c:v>
                </c:pt>
                <c:pt idx="376">
                  <c:v>-1.0814750000000008E-2</c:v>
                </c:pt>
                <c:pt idx="377">
                  <c:v>-1.0755000000000009E-2</c:v>
                </c:pt>
                <c:pt idx="378">
                  <c:v>-1.0695250000000009E-2</c:v>
                </c:pt>
                <c:pt idx="379">
                  <c:v>-1.063550000000001E-2</c:v>
                </c:pt>
                <c:pt idx="380">
                  <c:v>-1.0575750000000009E-2</c:v>
                </c:pt>
                <c:pt idx="381">
                  <c:v>-1.0516000000000008E-2</c:v>
                </c:pt>
                <c:pt idx="382">
                  <c:v>-1.0456250000000009E-2</c:v>
                </c:pt>
                <c:pt idx="383">
                  <c:v>-1.0396500000000008E-2</c:v>
                </c:pt>
                <c:pt idx="384">
                  <c:v>-1.0336750000000009E-2</c:v>
                </c:pt>
                <c:pt idx="385">
                  <c:v>-1.0277000000000008E-2</c:v>
                </c:pt>
                <c:pt idx="386">
                  <c:v>-1.0217250000000009E-2</c:v>
                </c:pt>
                <c:pt idx="387">
                  <c:v>-1.0157500000000009E-2</c:v>
                </c:pt>
                <c:pt idx="388">
                  <c:v>-1.0097750000000008E-2</c:v>
                </c:pt>
                <c:pt idx="389">
                  <c:v>-1.0038000000000009E-2</c:v>
                </c:pt>
                <c:pt idx="390">
                  <c:v>-9.9782500000000079E-3</c:v>
                </c:pt>
                <c:pt idx="391">
                  <c:v>-9.9185000000000089E-3</c:v>
                </c:pt>
                <c:pt idx="392">
                  <c:v>-9.8587500000000081E-3</c:v>
                </c:pt>
                <c:pt idx="393">
                  <c:v>-9.7990000000000091E-3</c:v>
                </c:pt>
                <c:pt idx="394">
                  <c:v>-9.7392500000000083E-3</c:v>
                </c:pt>
                <c:pt idx="395">
                  <c:v>-9.6795000000000075E-3</c:v>
                </c:pt>
                <c:pt idx="396">
                  <c:v>-9.6197500000000085E-3</c:v>
                </c:pt>
                <c:pt idx="397">
                  <c:v>-9.5600000000000077E-3</c:v>
                </c:pt>
                <c:pt idx="398">
                  <c:v>-9.5002500000000087E-3</c:v>
                </c:pt>
                <c:pt idx="399">
                  <c:v>-9.4405000000000079E-3</c:v>
                </c:pt>
                <c:pt idx="400">
                  <c:v>-9.3807500000000071E-3</c:v>
                </c:pt>
                <c:pt idx="401">
                  <c:v>-9.3210000000000081E-3</c:v>
                </c:pt>
                <c:pt idx="402">
                  <c:v>-9.2612500000000073E-3</c:v>
                </c:pt>
                <c:pt idx="403">
                  <c:v>-9.2015000000000083E-3</c:v>
                </c:pt>
                <c:pt idx="404">
                  <c:v>-9.1417500000000075E-3</c:v>
                </c:pt>
                <c:pt idx="405">
                  <c:v>-9.0820000000000067E-3</c:v>
                </c:pt>
                <c:pt idx="406">
                  <c:v>-9.0222500000000077E-3</c:v>
                </c:pt>
                <c:pt idx="407">
                  <c:v>-8.9625000000000087E-3</c:v>
                </c:pt>
                <c:pt idx="408">
                  <c:v>-8.9027500000000079E-3</c:v>
                </c:pt>
                <c:pt idx="409">
                  <c:v>-8.8430000000000071E-3</c:v>
                </c:pt>
                <c:pt idx="410">
                  <c:v>-8.7832500000000081E-3</c:v>
                </c:pt>
                <c:pt idx="411">
                  <c:v>-8.7235000000000073E-3</c:v>
                </c:pt>
                <c:pt idx="412">
                  <c:v>-8.6637500000000083E-3</c:v>
                </c:pt>
                <c:pt idx="413">
                  <c:v>-8.6040000000000075E-3</c:v>
                </c:pt>
                <c:pt idx="414">
                  <c:v>-8.5442500000000067E-3</c:v>
                </c:pt>
                <c:pt idx="415">
                  <c:v>-8.4845000000000077E-3</c:v>
                </c:pt>
                <c:pt idx="416">
                  <c:v>-8.4247500000000069E-3</c:v>
                </c:pt>
                <c:pt idx="417">
                  <c:v>-8.3650000000000078E-3</c:v>
                </c:pt>
                <c:pt idx="418">
                  <c:v>-8.3052500000000071E-3</c:v>
                </c:pt>
                <c:pt idx="419">
                  <c:v>-8.2455000000000063E-3</c:v>
                </c:pt>
                <c:pt idx="420">
                  <c:v>-8.1857500000000073E-3</c:v>
                </c:pt>
                <c:pt idx="421">
                  <c:v>-8.1260000000000065E-3</c:v>
                </c:pt>
                <c:pt idx="422">
                  <c:v>-8.0662500000000074E-3</c:v>
                </c:pt>
                <c:pt idx="423">
                  <c:v>-8.0065000000000067E-3</c:v>
                </c:pt>
                <c:pt idx="424">
                  <c:v>-7.9467500000000059E-3</c:v>
                </c:pt>
                <c:pt idx="425">
                  <c:v>-7.8870000000000069E-3</c:v>
                </c:pt>
                <c:pt idx="426">
                  <c:v>-7.8272500000000078E-3</c:v>
                </c:pt>
                <c:pt idx="427">
                  <c:v>-7.767500000000007E-3</c:v>
                </c:pt>
                <c:pt idx="428">
                  <c:v>-7.7077500000000063E-3</c:v>
                </c:pt>
                <c:pt idx="429">
                  <c:v>-7.6480000000000064E-3</c:v>
                </c:pt>
                <c:pt idx="430">
                  <c:v>-7.5882500000000064E-3</c:v>
                </c:pt>
                <c:pt idx="431">
                  <c:v>-7.5285000000000065E-3</c:v>
                </c:pt>
                <c:pt idx="432">
                  <c:v>-7.4687500000000066E-3</c:v>
                </c:pt>
                <c:pt idx="433">
                  <c:v>-7.4090000000000067E-3</c:v>
                </c:pt>
                <c:pt idx="434">
                  <c:v>-7.349250000000006E-3</c:v>
                </c:pt>
                <c:pt idx="435">
                  <c:v>-7.289500000000006E-3</c:v>
                </c:pt>
                <c:pt idx="436">
                  <c:v>-7.2297500000000061E-3</c:v>
                </c:pt>
                <c:pt idx="437">
                  <c:v>-7.1700000000000062E-3</c:v>
                </c:pt>
                <c:pt idx="438">
                  <c:v>-7.1102500000000063E-3</c:v>
                </c:pt>
                <c:pt idx="439">
                  <c:v>-7.0505000000000055E-3</c:v>
                </c:pt>
                <c:pt idx="440">
                  <c:v>-6.9907500000000056E-3</c:v>
                </c:pt>
                <c:pt idx="441">
                  <c:v>-6.9310000000000057E-3</c:v>
                </c:pt>
                <c:pt idx="442">
                  <c:v>-6.8712500000000058E-3</c:v>
                </c:pt>
                <c:pt idx="443">
                  <c:v>-6.8115000000000059E-3</c:v>
                </c:pt>
                <c:pt idx="444">
                  <c:v>-6.751750000000006E-3</c:v>
                </c:pt>
                <c:pt idx="445">
                  <c:v>-6.6920000000000052E-3</c:v>
                </c:pt>
                <c:pt idx="446">
                  <c:v>-6.6322500000000053E-3</c:v>
                </c:pt>
                <c:pt idx="447">
                  <c:v>-6.5725000000000054E-3</c:v>
                </c:pt>
                <c:pt idx="448">
                  <c:v>-6.5127500000000055E-3</c:v>
                </c:pt>
                <c:pt idx="449">
                  <c:v>-6.4530000000000056E-3</c:v>
                </c:pt>
                <c:pt idx="450">
                  <c:v>-6.3932500000000057E-3</c:v>
                </c:pt>
                <c:pt idx="451">
                  <c:v>-6.3335000000000049E-3</c:v>
                </c:pt>
                <c:pt idx="452">
                  <c:v>-6.273750000000005E-3</c:v>
                </c:pt>
                <c:pt idx="453">
                  <c:v>-6.2140000000000051E-3</c:v>
                </c:pt>
                <c:pt idx="454">
                  <c:v>-6.1542500000000052E-3</c:v>
                </c:pt>
                <c:pt idx="455">
                  <c:v>-6.0945000000000053E-3</c:v>
                </c:pt>
                <c:pt idx="456">
                  <c:v>-6.0347500000000054E-3</c:v>
                </c:pt>
                <c:pt idx="457">
                  <c:v>-5.9750000000000046E-3</c:v>
                </c:pt>
                <c:pt idx="458">
                  <c:v>-5.9152500000000047E-3</c:v>
                </c:pt>
                <c:pt idx="459">
                  <c:v>-5.8555000000000048E-3</c:v>
                </c:pt>
                <c:pt idx="460">
                  <c:v>-5.7957500000000049E-3</c:v>
                </c:pt>
                <c:pt idx="461">
                  <c:v>-5.736000000000005E-3</c:v>
                </c:pt>
                <c:pt idx="462">
                  <c:v>-5.6762500000000051E-3</c:v>
                </c:pt>
                <c:pt idx="463">
                  <c:v>-5.6165000000000043E-3</c:v>
                </c:pt>
                <c:pt idx="464">
                  <c:v>-5.5567500000000044E-3</c:v>
                </c:pt>
                <c:pt idx="465">
                  <c:v>-5.4970000000000045E-3</c:v>
                </c:pt>
                <c:pt idx="466">
                  <c:v>-5.4372500000000046E-3</c:v>
                </c:pt>
                <c:pt idx="467">
                  <c:v>-5.3775000000000047E-3</c:v>
                </c:pt>
                <c:pt idx="468">
                  <c:v>-5.3177500000000048E-3</c:v>
                </c:pt>
                <c:pt idx="469">
                  <c:v>-5.258000000000004E-3</c:v>
                </c:pt>
                <c:pt idx="470">
                  <c:v>-5.1982500000000041E-3</c:v>
                </c:pt>
                <c:pt idx="471">
                  <c:v>-5.1385000000000042E-3</c:v>
                </c:pt>
                <c:pt idx="472">
                  <c:v>-5.0787500000000043E-3</c:v>
                </c:pt>
                <c:pt idx="473">
                  <c:v>-5.0190000000000044E-3</c:v>
                </c:pt>
                <c:pt idx="474">
                  <c:v>-4.9592500000000045E-3</c:v>
                </c:pt>
                <c:pt idx="475">
                  <c:v>-4.8995000000000037E-3</c:v>
                </c:pt>
                <c:pt idx="476">
                  <c:v>-4.8397500000000038E-3</c:v>
                </c:pt>
                <c:pt idx="477">
                  <c:v>-4.7800000000000039E-3</c:v>
                </c:pt>
                <c:pt idx="478">
                  <c:v>-4.720250000000004E-3</c:v>
                </c:pt>
                <c:pt idx="479">
                  <c:v>-4.660500000000004E-3</c:v>
                </c:pt>
                <c:pt idx="480">
                  <c:v>-4.6007500000000033E-3</c:v>
                </c:pt>
                <c:pt idx="481">
                  <c:v>-4.5410000000000034E-3</c:v>
                </c:pt>
                <c:pt idx="482">
                  <c:v>-4.4812500000000035E-3</c:v>
                </c:pt>
                <c:pt idx="483">
                  <c:v>-4.4215000000000036E-3</c:v>
                </c:pt>
                <c:pt idx="484">
                  <c:v>-4.3617500000000036E-3</c:v>
                </c:pt>
                <c:pt idx="485">
                  <c:v>-4.3020000000000037E-3</c:v>
                </c:pt>
                <c:pt idx="486">
                  <c:v>-4.242250000000003E-3</c:v>
                </c:pt>
                <c:pt idx="487">
                  <c:v>-4.1825000000000031E-3</c:v>
                </c:pt>
                <c:pt idx="488">
                  <c:v>-4.1227500000000031E-3</c:v>
                </c:pt>
                <c:pt idx="489">
                  <c:v>-4.0630000000000024E-3</c:v>
                </c:pt>
                <c:pt idx="490">
                  <c:v>-4.0032500000000033E-3</c:v>
                </c:pt>
                <c:pt idx="491">
                  <c:v>-3.9435000000000026E-3</c:v>
                </c:pt>
                <c:pt idx="492">
                  <c:v>-3.8837500000000035E-3</c:v>
                </c:pt>
                <c:pt idx="493">
                  <c:v>-3.8240000000000027E-3</c:v>
                </c:pt>
                <c:pt idx="494">
                  <c:v>-3.7642500000000037E-3</c:v>
                </c:pt>
                <c:pt idx="495">
                  <c:v>-3.7045000000000029E-3</c:v>
                </c:pt>
                <c:pt idx="496">
                  <c:v>-3.6447500000000022E-3</c:v>
                </c:pt>
                <c:pt idx="497">
                  <c:v>-3.5850000000000031E-3</c:v>
                </c:pt>
                <c:pt idx="498">
                  <c:v>-3.5252500000000023E-3</c:v>
                </c:pt>
                <c:pt idx="499">
                  <c:v>-3.4655000000000033E-3</c:v>
                </c:pt>
                <c:pt idx="500">
                  <c:v>-3.4057500000000025E-3</c:v>
                </c:pt>
                <c:pt idx="501">
                  <c:v>-3.3460000000000018E-3</c:v>
                </c:pt>
                <c:pt idx="502">
                  <c:v>-3.2862500000000027E-3</c:v>
                </c:pt>
                <c:pt idx="503">
                  <c:v>-3.2265000000000019E-3</c:v>
                </c:pt>
                <c:pt idx="504">
                  <c:v>-3.1667500000000029E-3</c:v>
                </c:pt>
                <c:pt idx="505">
                  <c:v>-3.1070000000000021E-3</c:v>
                </c:pt>
                <c:pt idx="506">
                  <c:v>-3.0472500000000031E-3</c:v>
                </c:pt>
                <c:pt idx="507">
                  <c:v>-2.9875000000000023E-3</c:v>
                </c:pt>
                <c:pt idx="508">
                  <c:v>-2.9277500000000015E-3</c:v>
                </c:pt>
                <c:pt idx="509">
                  <c:v>-2.8680000000000025E-3</c:v>
                </c:pt>
                <c:pt idx="510">
                  <c:v>-2.8082500000000017E-3</c:v>
                </c:pt>
                <c:pt idx="511">
                  <c:v>-2.7485000000000027E-3</c:v>
                </c:pt>
                <c:pt idx="512">
                  <c:v>-2.6887500000000019E-3</c:v>
                </c:pt>
                <c:pt idx="513">
                  <c:v>-2.6290000000000011E-3</c:v>
                </c:pt>
                <c:pt idx="514">
                  <c:v>-2.5692500000000021E-3</c:v>
                </c:pt>
                <c:pt idx="515">
                  <c:v>-2.5095000000000013E-3</c:v>
                </c:pt>
                <c:pt idx="516">
                  <c:v>-2.4497500000000023E-3</c:v>
                </c:pt>
                <c:pt idx="517">
                  <c:v>-2.3900000000000015E-3</c:v>
                </c:pt>
                <c:pt idx="518">
                  <c:v>-2.3302500000000007E-3</c:v>
                </c:pt>
                <c:pt idx="519">
                  <c:v>-2.2705000000000017E-3</c:v>
                </c:pt>
                <c:pt idx="520">
                  <c:v>-2.2107500000000009E-3</c:v>
                </c:pt>
                <c:pt idx="521">
                  <c:v>-2.1510000000000019E-3</c:v>
                </c:pt>
                <c:pt idx="522">
                  <c:v>-2.0912500000000011E-3</c:v>
                </c:pt>
                <c:pt idx="523">
                  <c:v>-2.0315000000000021E-3</c:v>
                </c:pt>
                <c:pt idx="524">
                  <c:v>-1.9717500000000013E-3</c:v>
                </c:pt>
                <c:pt idx="525">
                  <c:v>-1.9120000000000005E-3</c:v>
                </c:pt>
                <c:pt idx="526">
                  <c:v>-1.8522500000000015E-3</c:v>
                </c:pt>
                <c:pt idx="527">
                  <c:v>-1.7925000000000007E-3</c:v>
                </c:pt>
                <c:pt idx="528">
                  <c:v>-1.7327500000000017E-3</c:v>
                </c:pt>
                <c:pt idx="529">
                  <c:v>-1.6730000000000009E-3</c:v>
                </c:pt>
                <c:pt idx="530">
                  <c:v>-1.6132500000000001E-3</c:v>
                </c:pt>
                <c:pt idx="531">
                  <c:v>-1.5535000000000011E-3</c:v>
                </c:pt>
                <c:pt idx="532">
                  <c:v>-1.4937500000000003E-3</c:v>
                </c:pt>
                <c:pt idx="533">
                  <c:v>-1.4340000000000012E-3</c:v>
                </c:pt>
                <c:pt idx="534">
                  <c:v>-1.3742500000000005E-3</c:v>
                </c:pt>
                <c:pt idx="535">
                  <c:v>-1.3145000000000014E-3</c:v>
                </c:pt>
                <c:pt idx="536">
                  <c:v>-1.2547500000000007E-3</c:v>
                </c:pt>
                <c:pt idx="537">
                  <c:v>-1.1949999999999999E-3</c:v>
                </c:pt>
                <c:pt idx="538">
                  <c:v>-1.1352500000000008E-3</c:v>
                </c:pt>
                <c:pt idx="539">
                  <c:v>-1.0755000000000001E-3</c:v>
                </c:pt>
                <c:pt idx="540">
                  <c:v>-1.015750000000001E-3</c:v>
                </c:pt>
                <c:pt idx="541">
                  <c:v>-9.5600000000000025E-4</c:v>
                </c:pt>
                <c:pt idx="542">
                  <c:v>-8.9624999999999948E-4</c:v>
                </c:pt>
                <c:pt idx="543">
                  <c:v>-8.3650000000000044E-4</c:v>
                </c:pt>
                <c:pt idx="544">
                  <c:v>-7.7674999999999966E-4</c:v>
                </c:pt>
                <c:pt idx="545">
                  <c:v>-7.1700000000000062E-4</c:v>
                </c:pt>
                <c:pt idx="546">
                  <c:v>-6.5724999999999985E-4</c:v>
                </c:pt>
                <c:pt idx="547">
                  <c:v>-5.9750000000000081E-4</c:v>
                </c:pt>
                <c:pt idx="548">
                  <c:v>-5.3775000000000003E-4</c:v>
                </c:pt>
                <c:pt idx="549">
                  <c:v>-4.7799999999999926E-4</c:v>
                </c:pt>
                <c:pt idx="550">
                  <c:v>-4.1825000000000022E-4</c:v>
                </c:pt>
                <c:pt idx="551">
                  <c:v>-3.5849999999999944E-4</c:v>
                </c:pt>
                <c:pt idx="552">
                  <c:v>-2.987500000000004E-4</c:v>
                </c:pt>
                <c:pt idx="553">
                  <c:v>-2.3899999999999963E-4</c:v>
                </c:pt>
                <c:pt idx="554">
                  <c:v>-1.7924999999999885E-4</c:v>
                </c:pt>
                <c:pt idx="555">
                  <c:v>-1.1949999999999981E-4</c:v>
                </c:pt>
                <c:pt idx="556">
                  <c:v>-5.974999999999904E-5</c:v>
                </c:pt>
                <c:pt idx="557">
                  <c:v>0</c:v>
                </c:pt>
              </c:numCache>
            </c:numRef>
          </c:yVal>
          <c:smooth val="1"/>
        </c:ser>
        <c:ser>
          <c:idx val="4"/>
          <c:order val="4"/>
          <c:spPr>
            <a:ln w="25400" cap="rnd">
              <a:solidFill>
                <a:srgbClr val="FF0000"/>
              </a:solidFill>
              <a:round/>
            </a:ln>
            <a:effectLst/>
          </c:spPr>
          <c:marker>
            <c:symbol val="none"/>
          </c:marker>
          <c:xVal>
            <c:strRef>
              <c:f>Sheet2!$N:$N</c:f>
              <c:strCache>
                <c:ptCount val="846"/>
                <c:pt idx="0">
                  <c:v>hensu</c:v>
                </c:pt>
                <c:pt idx="1">
                  <c:v>0.01</c:v>
                </c:pt>
                <c:pt idx="2">
                  <c:v>0.02</c:v>
                </c:pt>
                <c:pt idx="3">
                  <c:v>0.03</c:v>
                </c:pt>
                <c:pt idx="4">
                  <c:v>0.04</c:v>
                </c:pt>
                <c:pt idx="5">
                  <c:v>0.05</c:v>
                </c:pt>
                <c:pt idx="6">
                  <c:v>0.06</c:v>
                </c:pt>
                <c:pt idx="7">
                  <c:v>0.07</c:v>
                </c:pt>
                <c:pt idx="8">
                  <c:v>0.08</c:v>
                </c:pt>
                <c:pt idx="9">
                  <c:v>0.09</c:v>
                </c:pt>
                <c:pt idx="10">
                  <c:v>0.1</c:v>
                </c:pt>
                <c:pt idx="11">
                  <c:v>0.11</c:v>
                </c:pt>
                <c:pt idx="12">
                  <c:v>0.12</c:v>
                </c:pt>
                <c:pt idx="13">
                  <c:v>0.13</c:v>
                </c:pt>
                <c:pt idx="14">
                  <c:v>0.14</c:v>
                </c:pt>
                <c:pt idx="15">
                  <c:v>0.15</c:v>
                </c:pt>
                <c:pt idx="16">
                  <c:v>0.16</c:v>
                </c:pt>
                <c:pt idx="17">
                  <c:v>0.17</c:v>
                </c:pt>
                <c:pt idx="18">
                  <c:v>0.18</c:v>
                </c:pt>
                <c:pt idx="19">
                  <c:v>0.19</c:v>
                </c:pt>
                <c:pt idx="20">
                  <c:v>0.2</c:v>
                </c:pt>
                <c:pt idx="21">
                  <c:v>0.21</c:v>
                </c:pt>
                <c:pt idx="22">
                  <c:v>0.22</c:v>
                </c:pt>
                <c:pt idx="23">
                  <c:v>0.23</c:v>
                </c:pt>
                <c:pt idx="24">
                  <c:v>0.24</c:v>
                </c:pt>
                <c:pt idx="25">
                  <c:v>0.25</c:v>
                </c:pt>
                <c:pt idx="26">
                  <c:v>0.26</c:v>
                </c:pt>
                <c:pt idx="27">
                  <c:v>0.27</c:v>
                </c:pt>
                <c:pt idx="28">
                  <c:v>0.28</c:v>
                </c:pt>
                <c:pt idx="29">
                  <c:v>0.29</c:v>
                </c:pt>
                <c:pt idx="30">
                  <c:v>0.3</c:v>
                </c:pt>
                <c:pt idx="31">
                  <c:v>0.31</c:v>
                </c:pt>
                <c:pt idx="32">
                  <c:v>0.32</c:v>
                </c:pt>
                <c:pt idx="33">
                  <c:v>0.33</c:v>
                </c:pt>
                <c:pt idx="34">
                  <c:v>0.34</c:v>
                </c:pt>
                <c:pt idx="35">
                  <c:v>0.35</c:v>
                </c:pt>
                <c:pt idx="36">
                  <c:v>0.36</c:v>
                </c:pt>
                <c:pt idx="37">
                  <c:v>0.37</c:v>
                </c:pt>
                <c:pt idx="38">
                  <c:v>0.38</c:v>
                </c:pt>
                <c:pt idx="39">
                  <c:v>0.39</c:v>
                </c:pt>
                <c:pt idx="40">
                  <c:v>0.4</c:v>
                </c:pt>
                <c:pt idx="41">
                  <c:v>0.41</c:v>
                </c:pt>
                <c:pt idx="42">
                  <c:v>0.42</c:v>
                </c:pt>
                <c:pt idx="43">
                  <c:v>0.43</c:v>
                </c:pt>
                <c:pt idx="44">
                  <c:v>0.44</c:v>
                </c:pt>
                <c:pt idx="45">
                  <c:v>0.45</c:v>
                </c:pt>
                <c:pt idx="46">
                  <c:v>0.46</c:v>
                </c:pt>
                <c:pt idx="47">
                  <c:v>0.47</c:v>
                </c:pt>
                <c:pt idx="48">
                  <c:v>0.48</c:v>
                </c:pt>
                <c:pt idx="49">
                  <c:v>0.49</c:v>
                </c:pt>
                <c:pt idx="50">
                  <c:v>0.5</c:v>
                </c:pt>
                <c:pt idx="51">
                  <c:v>0.51</c:v>
                </c:pt>
                <c:pt idx="52">
                  <c:v>0.52</c:v>
                </c:pt>
                <c:pt idx="53">
                  <c:v>0.53</c:v>
                </c:pt>
                <c:pt idx="54">
                  <c:v>0.54</c:v>
                </c:pt>
                <c:pt idx="55">
                  <c:v>0.55</c:v>
                </c:pt>
                <c:pt idx="56">
                  <c:v>0.56</c:v>
                </c:pt>
                <c:pt idx="57">
                  <c:v>0.57</c:v>
                </c:pt>
                <c:pt idx="58">
                  <c:v>0.58</c:v>
                </c:pt>
                <c:pt idx="59">
                  <c:v>0.59</c:v>
                </c:pt>
                <c:pt idx="60">
                  <c:v>0.6</c:v>
                </c:pt>
                <c:pt idx="61">
                  <c:v>0.61</c:v>
                </c:pt>
                <c:pt idx="62">
                  <c:v>0.62</c:v>
                </c:pt>
                <c:pt idx="63">
                  <c:v>0.63</c:v>
                </c:pt>
                <c:pt idx="64">
                  <c:v>0.64</c:v>
                </c:pt>
                <c:pt idx="65">
                  <c:v>0.65</c:v>
                </c:pt>
                <c:pt idx="66">
                  <c:v>0.66</c:v>
                </c:pt>
                <c:pt idx="67">
                  <c:v>0.67</c:v>
                </c:pt>
                <c:pt idx="68">
                  <c:v>0.68</c:v>
                </c:pt>
                <c:pt idx="69">
                  <c:v>0.69</c:v>
                </c:pt>
                <c:pt idx="70">
                  <c:v>0.7</c:v>
                </c:pt>
                <c:pt idx="71">
                  <c:v>0.71</c:v>
                </c:pt>
                <c:pt idx="72">
                  <c:v>0.72</c:v>
                </c:pt>
                <c:pt idx="73">
                  <c:v>0.73</c:v>
                </c:pt>
                <c:pt idx="74">
                  <c:v>0.74</c:v>
                </c:pt>
                <c:pt idx="75">
                  <c:v>0.75</c:v>
                </c:pt>
                <c:pt idx="76">
                  <c:v>0.76</c:v>
                </c:pt>
                <c:pt idx="77">
                  <c:v>0.77</c:v>
                </c:pt>
                <c:pt idx="78">
                  <c:v>0.78</c:v>
                </c:pt>
                <c:pt idx="79">
                  <c:v>0.79</c:v>
                </c:pt>
                <c:pt idx="80">
                  <c:v>0.8</c:v>
                </c:pt>
                <c:pt idx="81">
                  <c:v>0.81</c:v>
                </c:pt>
                <c:pt idx="82">
                  <c:v>0.82</c:v>
                </c:pt>
                <c:pt idx="83">
                  <c:v>0.83</c:v>
                </c:pt>
                <c:pt idx="84">
                  <c:v>0.84</c:v>
                </c:pt>
                <c:pt idx="85">
                  <c:v>0.85</c:v>
                </c:pt>
                <c:pt idx="86">
                  <c:v>0.86</c:v>
                </c:pt>
                <c:pt idx="87">
                  <c:v>0.87</c:v>
                </c:pt>
                <c:pt idx="88">
                  <c:v>0.88</c:v>
                </c:pt>
                <c:pt idx="89">
                  <c:v>0.89</c:v>
                </c:pt>
                <c:pt idx="90">
                  <c:v>0.9</c:v>
                </c:pt>
                <c:pt idx="91">
                  <c:v>0.91</c:v>
                </c:pt>
                <c:pt idx="92">
                  <c:v>0.92</c:v>
                </c:pt>
                <c:pt idx="93">
                  <c:v>0.93</c:v>
                </c:pt>
                <c:pt idx="94">
                  <c:v>0.94</c:v>
                </c:pt>
                <c:pt idx="95">
                  <c:v>0.95</c:v>
                </c:pt>
                <c:pt idx="96">
                  <c:v>0.96</c:v>
                </c:pt>
                <c:pt idx="97">
                  <c:v>0.97</c:v>
                </c:pt>
                <c:pt idx="98">
                  <c:v>0.98</c:v>
                </c:pt>
                <c:pt idx="99">
                  <c:v>0.99</c:v>
                </c:pt>
                <c:pt idx="100">
                  <c:v>1</c:v>
                </c:pt>
                <c:pt idx="101">
                  <c:v>1.01</c:v>
                </c:pt>
                <c:pt idx="102">
                  <c:v>1.02</c:v>
                </c:pt>
                <c:pt idx="103">
                  <c:v>1.03</c:v>
                </c:pt>
                <c:pt idx="104">
                  <c:v>1.04</c:v>
                </c:pt>
                <c:pt idx="105">
                  <c:v>1.05</c:v>
                </c:pt>
                <c:pt idx="106">
                  <c:v>1.06</c:v>
                </c:pt>
                <c:pt idx="107">
                  <c:v>1.07</c:v>
                </c:pt>
                <c:pt idx="108">
                  <c:v>1.08</c:v>
                </c:pt>
                <c:pt idx="109">
                  <c:v>1.09</c:v>
                </c:pt>
                <c:pt idx="110">
                  <c:v>1.1</c:v>
                </c:pt>
                <c:pt idx="111">
                  <c:v>1.11</c:v>
                </c:pt>
                <c:pt idx="112">
                  <c:v>1.12</c:v>
                </c:pt>
                <c:pt idx="113">
                  <c:v>1.13</c:v>
                </c:pt>
                <c:pt idx="114">
                  <c:v>1.14</c:v>
                </c:pt>
                <c:pt idx="115">
                  <c:v>1.15</c:v>
                </c:pt>
                <c:pt idx="116">
                  <c:v>1.16</c:v>
                </c:pt>
                <c:pt idx="117">
                  <c:v>1.17</c:v>
                </c:pt>
                <c:pt idx="118">
                  <c:v>1.18</c:v>
                </c:pt>
                <c:pt idx="119">
                  <c:v>1.19</c:v>
                </c:pt>
                <c:pt idx="120">
                  <c:v>1.2</c:v>
                </c:pt>
                <c:pt idx="121">
                  <c:v>1.21</c:v>
                </c:pt>
                <c:pt idx="122">
                  <c:v>1.22</c:v>
                </c:pt>
                <c:pt idx="123">
                  <c:v>1.23</c:v>
                </c:pt>
                <c:pt idx="124">
                  <c:v>1.24</c:v>
                </c:pt>
                <c:pt idx="125">
                  <c:v>1.25</c:v>
                </c:pt>
                <c:pt idx="126">
                  <c:v>1.26</c:v>
                </c:pt>
                <c:pt idx="127">
                  <c:v>1.27</c:v>
                </c:pt>
                <c:pt idx="128">
                  <c:v>1.28</c:v>
                </c:pt>
                <c:pt idx="129">
                  <c:v>1.29</c:v>
                </c:pt>
                <c:pt idx="130">
                  <c:v>1.3</c:v>
                </c:pt>
                <c:pt idx="131">
                  <c:v>1.31</c:v>
                </c:pt>
                <c:pt idx="132">
                  <c:v>1.32</c:v>
                </c:pt>
                <c:pt idx="133">
                  <c:v>1.33</c:v>
                </c:pt>
                <c:pt idx="134">
                  <c:v>1.34</c:v>
                </c:pt>
                <c:pt idx="135">
                  <c:v>1.35</c:v>
                </c:pt>
                <c:pt idx="136">
                  <c:v>1.36</c:v>
                </c:pt>
                <c:pt idx="137">
                  <c:v>1.37</c:v>
                </c:pt>
                <c:pt idx="138">
                  <c:v>1.38</c:v>
                </c:pt>
                <c:pt idx="139">
                  <c:v>1.39</c:v>
                </c:pt>
                <c:pt idx="140">
                  <c:v>1.4</c:v>
                </c:pt>
                <c:pt idx="141">
                  <c:v>1.41</c:v>
                </c:pt>
                <c:pt idx="142">
                  <c:v>1.42</c:v>
                </c:pt>
                <c:pt idx="143">
                  <c:v>1.43</c:v>
                </c:pt>
                <c:pt idx="144">
                  <c:v>1.44</c:v>
                </c:pt>
                <c:pt idx="145">
                  <c:v>1.45</c:v>
                </c:pt>
                <c:pt idx="146">
                  <c:v>1.46</c:v>
                </c:pt>
                <c:pt idx="147">
                  <c:v>1.47</c:v>
                </c:pt>
                <c:pt idx="148">
                  <c:v>1.48</c:v>
                </c:pt>
                <c:pt idx="149">
                  <c:v>1.49</c:v>
                </c:pt>
                <c:pt idx="150">
                  <c:v>1.5</c:v>
                </c:pt>
                <c:pt idx="151">
                  <c:v>1.51</c:v>
                </c:pt>
                <c:pt idx="152">
                  <c:v>1.52</c:v>
                </c:pt>
                <c:pt idx="153">
                  <c:v>1.53</c:v>
                </c:pt>
                <c:pt idx="154">
                  <c:v>1.54</c:v>
                </c:pt>
                <c:pt idx="155">
                  <c:v>1.55</c:v>
                </c:pt>
                <c:pt idx="156">
                  <c:v>1.56</c:v>
                </c:pt>
                <c:pt idx="157">
                  <c:v>1.57</c:v>
                </c:pt>
                <c:pt idx="158">
                  <c:v>1.58</c:v>
                </c:pt>
                <c:pt idx="159">
                  <c:v>1.59</c:v>
                </c:pt>
                <c:pt idx="160">
                  <c:v>1.6</c:v>
                </c:pt>
                <c:pt idx="161">
                  <c:v>1.61</c:v>
                </c:pt>
                <c:pt idx="162">
                  <c:v>1.62</c:v>
                </c:pt>
                <c:pt idx="163">
                  <c:v>1.63</c:v>
                </c:pt>
                <c:pt idx="164">
                  <c:v>1.64</c:v>
                </c:pt>
                <c:pt idx="165">
                  <c:v>1.65</c:v>
                </c:pt>
                <c:pt idx="166">
                  <c:v>1.66</c:v>
                </c:pt>
                <c:pt idx="167">
                  <c:v>1.67</c:v>
                </c:pt>
                <c:pt idx="168">
                  <c:v>1.68</c:v>
                </c:pt>
                <c:pt idx="169">
                  <c:v>1.69</c:v>
                </c:pt>
                <c:pt idx="170">
                  <c:v>1.7</c:v>
                </c:pt>
                <c:pt idx="171">
                  <c:v>1.71</c:v>
                </c:pt>
                <c:pt idx="172">
                  <c:v>1.72</c:v>
                </c:pt>
                <c:pt idx="173">
                  <c:v>1.73</c:v>
                </c:pt>
                <c:pt idx="174">
                  <c:v>1.74</c:v>
                </c:pt>
                <c:pt idx="175">
                  <c:v>1.75</c:v>
                </c:pt>
                <c:pt idx="176">
                  <c:v>1.76</c:v>
                </c:pt>
                <c:pt idx="177">
                  <c:v>1.77</c:v>
                </c:pt>
                <c:pt idx="178">
                  <c:v>1.78</c:v>
                </c:pt>
                <c:pt idx="179">
                  <c:v>1.79</c:v>
                </c:pt>
                <c:pt idx="180">
                  <c:v>1.8</c:v>
                </c:pt>
                <c:pt idx="181">
                  <c:v>1.81</c:v>
                </c:pt>
                <c:pt idx="182">
                  <c:v>1.82</c:v>
                </c:pt>
                <c:pt idx="183">
                  <c:v>1.83</c:v>
                </c:pt>
                <c:pt idx="184">
                  <c:v>1.84</c:v>
                </c:pt>
                <c:pt idx="185">
                  <c:v>1.85</c:v>
                </c:pt>
                <c:pt idx="186">
                  <c:v>1.86</c:v>
                </c:pt>
                <c:pt idx="187">
                  <c:v>1.87</c:v>
                </c:pt>
                <c:pt idx="188">
                  <c:v>1.88</c:v>
                </c:pt>
                <c:pt idx="189">
                  <c:v>1.89</c:v>
                </c:pt>
                <c:pt idx="190">
                  <c:v>1.9</c:v>
                </c:pt>
                <c:pt idx="191">
                  <c:v>1.91</c:v>
                </c:pt>
                <c:pt idx="192">
                  <c:v>1.92</c:v>
                </c:pt>
                <c:pt idx="193">
                  <c:v>1.93</c:v>
                </c:pt>
                <c:pt idx="194">
                  <c:v>1.94</c:v>
                </c:pt>
                <c:pt idx="195">
                  <c:v>1.95</c:v>
                </c:pt>
                <c:pt idx="196">
                  <c:v>1.96</c:v>
                </c:pt>
                <c:pt idx="197">
                  <c:v>1.97</c:v>
                </c:pt>
                <c:pt idx="198">
                  <c:v>1.98</c:v>
                </c:pt>
                <c:pt idx="199">
                  <c:v>1.99</c:v>
                </c:pt>
                <c:pt idx="200">
                  <c:v>2</c:v>
                </c:pt>
                <c:pt idx="201">
                  <c:v>2.01</c:v>
                </c:pt>
                <c:pt idx="202">
                  <c:v>2.02</c:v>
                </c:pt>
                <c:pt idx="203">
                  <c:v>2.03</c:v>
                </c:pt>
                <c:pt idx="204">
                  <c:v>2.04</c:v>
                </c:pt>
                <c:pt idx="205">
                  <c:v>2.05</c:v>
                </c:pt>
                <c:pt idx="206">
                  <c:v>2.06</c:v>
                </c:pt>
                <c:pt idx="207">
                  <c:v>2.07</c:v>
                </c:pt>
                <c:pt idx="208">
                  <c:v>2.08</c:v>
                </c:pt>
                <c:pt idx="209">
                  <c:v>2.09</c:v>
                </c:pt>
                <c:pt idx="210">
                  <c:v>2.1</c:v>
                </c:pt>
                <c:pt idx="211">
                  <c:v>2.11</c:v>
                </c:pt>
                <c:pt idx="212">
                  <c:v>2.12</c:v>
                </c:pt>
                <c:pt idx="213">
                  <c:v>2.13</c:v>
                </c:pt>
                <c:pt idx="214">
                  <c:v>2.14</c:v>
                </c:pt>
                <c:pt idx="215">
                  <c:v>2.15</c:v>
                </c:pt>
                <c:pt idx="216">
                  <c:v>2.16</c:v>
                </c:pt>
                <c:pt idx="217">
                  <c:v>2.17</c:v>
                </c:pt>
                <c:pt idx="218">
                  <c:v>2.18</c:v>
                </c:pt>
                <c:pt idx="219">
                  <c:v>2.19</c:v>
                </c:pt>
                <c:pt idx="220">
                  <c:v>2.2</c:v>
                </c:pt>
                <c:pt idx="221">
                  <c:v>2.21</c:v>
                </c:pt>
                <c:pt idx="222">
                  <c:v>2.22</c:v>
                </c:pt>
                <c:pt idx="223">
                  <c:v>2.23</c:v>
                </c:pt>
                <c:pt idx="224">
                  <c:v>2.24</c:v>
                </c:pt>
                <c:pt idx="225">
                  <c:v>2.25</c:v>
                </c:pt>
                <c:pt idx="226">
                  <c:v>2.26</c:v>
                </c:pt>
                <c:pt idx="227">
                  <c:v>2.27</c:v>
                </c:pt>
                <c:pt idx="228">
                  <c:v>2.28</c:v>
                </c:pt>
                <c:pt idx="229">
                  <c:v>2.29</c:v>
                </c:pt>
                <c:pt idx="230">
                  <c:v>2.3</c:v>
                </c:pt>
                <c:pt idx="231">
                  <c:v>2.31</c:v>
                </c:pt>
                <c:pt idx="232">
                  <c:v>2.32</c:v>
                </c:pt>
                <c:pt idx="233">
                  <c:v>2.33</c:v>
                </c:pt>
                <c:pt idx="234">
                  <c:v>2.34</c:v>
                </c:pt>
                <c:pt idx="235">
                  <c:v>2.35</c:v>
                </c:pt>
                <c:pt idx="236">
                  <c:v>2.36</c:v>
                </c:pt>
                <c:pt idx="237">
                  <c:v>2.37</c:v>
                </c:pt>
                <c:pt idx="238">
                  <c:v>2.38</c:v>
                </c:pt>
                <c:pt idx="239">
                  <c:v>2.39</c:v>
                </c:pt>
                <c:pt idx="240">
                  <c:v>2.4</c:v>
                </c:pt>
                <c:pt idx="241">
                  <c:v>2.41</c:v>
                </c:pt>
                <c:pt idx="242">
                  <c:v>2.42</c:v>
                </c:pt>
                <c:pt idx="243">
                  <c:v>2.43</c:v>
                </c:pt>
                <c:pt idx="244">
                  <c:v>2.44</c:v>
                </c:pt>
                <c:pt idx="245">
                  <c:v>2.45</c:v>
                </c:pt>
                <c:pt idx="246">
                  <c:v>2.46</c:v>
                </c:pt>
                <c:pt idx="247">
                  <c:v>2.47</c:v>
                </c:pt>
                <c:pt idx="248">
                  <c:v>2.48</c:v>
                </c:pt>
                <c:pt idx="249">
                  <c:v>2.49</c:v>
                </c:pt>
                <c:pt idx="250">
                  <c:v>2.5</c:v>
                </c:pt>
                <c:pt idx="251">
                  <c:v>2.51</c:v>
                </c:pt>
                <c:pt idx="252">
                  <c:v>2.52</c:v>
                </c:pt>
                <c:pt idx="253">
                  <c:v>2.53</c:v>
                </c:pt>
                <c:pt idx="254">
                  <c:v>2.54</c:v>
                </c:pt>
                <c:pt idx="255">
                  <c:v>2.55</c:v>
                </c:pt>
                <c:pt idx="256">
                  <c:v>2.56</c:v>
                </c:pt>
                <c:pt idx="257">
                  <c:v>2.57</c:v>
                </c:pt>
                <c:pt idx="258">
                  <c:v>2.58</c:v>
                </c:pt>
                <c:pt idx="259">
                  <c:v>2.59</c:v>
                </c:pt>
                <c:pt idx="260">
                  <c:v>2.6</c:v>
                </c:pt>
                <c:pt idx="261">
                  <c:v>2.61</c:v>
                </c:pt>
                <c:pt idx="262">
                  <c:v>2.62</c:v>
                </c:pt>
                <c:pt idx="263">
                  <c:v>2.63</c:v>
                </c:pt>
                <c:pt idx="264">
                  <c:v>2.64</c:v>
                </c:pt>
                <c:pt idx="265">
                  <c:v>2.65</c:v>
                </c:pt>
                <c:pt idx="266">
                  <c:v>2.66</c:v>
                </c:pt>
                <c:pt idx="267">
                  <c:v>2.67</c:v>
                </c:pt>
                <c:pt idx="268">
                  <c:v>2.68</c:v>
                </c:pt>
                <c:pt idx="269">
                  <c:v>2.69</c:v>
                </c:pt>
                <c:pt idx="270">
                  <c:v>2.7</c:v>
                </c:pt>
                <c:pt idx="271">
                  <c:v>2.71</c:v>
                </c:pt>
                <c:pt idx="272">
                  <c:v>2.72</c:v>
                </c:pt>
                <c:pt idx="273">
                  <c:v>2.73</c:v>
                </c:pt>
                <c:pt idx="274">
                  <c:v>2.74</c:v>
                </c:pt>
                <c:pt idx="275">
                  <c:v>2.75</c:v>
                </c:pt>
                <c:pt idx="276">
                  <c:v>2.76</c:v>
                </c:pt>
                <c:pt idx="277">
                  <c:v>2.77</c:v>
                </c:pt>
                <c:pt idx="278">
                  <c:v>2.78</c:v>
                </c:pt>
                <c:pt idx="279">
                  <c:v>2.79</c:v>
                </c:pt>
                <c:pt idx="280">
                  <c:v>2.8</c:v>
                </c:pt>
                <c:pt idx="281">
                  <c:v>2.81</c:v>
                </c:pt>
                <c:pt idx="282">
                  <c:v>2.82</c:v>
                </c:pt>
                <c:pt idx="283">
                  <c:v>2.83</c:v>
                </c:pt>
                <c:pt idx="284">
                  <c:v>2.84</c:v>
                </c:pt>
                <c:pt idx="285">
                  <c:v>2.85</c:v>
                </c:pt>
                <c:pt idx="286">
                  <c:v>2.86</c:v>
                </c:pt>
                <c:pt idx="287">
                  <c:v>2.87</c:v>
                </c:pt>
                <c:pt idx="288">
                  <c:v>2.88</c:v>
                </c:pt>
                <c:pt idx="289">
                  <c:v>2.89</c:v>
                </c:pt>
                <c:pt idx="290">
                  <c:v>2.9</c:v>
                </c:pt>
                <c:pt idx="291">
                  <c:v>2.91</c:v>
                </c:pt>
                <c:pt idx="292">
                  <c:v>2.92</c:v>
                </c:pt>
                <c:pt idx="293">
                  <c:v>2.93</c:v>
                </c:pt>
                <c:pt idx="294">
                  <c:v>2.94</c:v>
                </c:pt>
                <c:pt idx="295">
                  <c:v>2.95</c:v>
                </c:pt>
                <c:pt idx="296">
                  <c:v>2.96</c:v>
                </c:pt>
                <c:pt idx="297">
                  <c:v>2.97</c:v>
                </c:pt>
                <c:pt idx="298">
                  <c:v>2.98</c:v>
                </c:pt>
                <c:pt idx="299">
                  <c:v>2.99</c:v>
                </c:pt>
                <c:pt idx="300">
                  <c:v>3</c:v>
                </c:pt>
                <c:pt idx="301">
                  <c:v>3.01</c:v>
                </c:pt>
                <c:pt idx="302">
                  <c:v>3.02</c:v>
                </c:pt>
                <c:pt idx="303">
                  <c:v>3.03</c:v>
                </c:pt>
                <c:pt idx="304">
                  <c:v>3.04</c:v>
                </c:pt>
                <c:pt idx="305">
                  <c:v>3.05</c:v>
                </c:pt>
                <c:pt idx="306">
                  <c:v>3.06</c:v>
                </c:pt>
                <c:pt idx="307">
                  <c:v>3.07</c:v>
                </c:pt>
                <c:pt idx="308">
                  <c:v>3.08</c:v>
                </c:pt>
                <c:pt idx="309">
                  <c:v>3.09</c:v>
                </c:pt>
                <c:pt idx="310">
                  <c:v>3.1</c:v>
                </c:pt>
                <c:pt idx="311">
                  <c:v>3.11</c:v>
                </c:pt>
                <c:pt idx="312">
                  <c:v>3.12</c:v>
                </c:pt>
                <c:pt idx="313">
                  <c:v>3.13</c:v>
                </c:pt>
                <c:pt idx="314">
                  <c:v>3.14</c:v>
                </c:pt>
                <c:pt idx="315">
                  <c:v>3.15</c:v>
                </c:pt>
                <c:pt idx="316">
                  <c:v>3.16</c:v>
                </c:pt>
                <c:pt idx="317">
                  <c:v>3.17</c:v>
                </c:pt>
                <c:pt idx="318">
                  <c:v>3.18</c:v>
                </c:pt>
                <c:pt idx="319">
                  <c:v>3.19</c:v>
                </c:pt>
                <c:pt idx="320">
                  <c:v>3.2</c:v>
                </c:pt>
                <c:pt idx="321">
                  <c:v>3.21</c:v>
                </c:pt>
                <c:pt idx="322">
                  <c:v>3.22</c:v>
                </c:pt>
                <c:pt idx="323">
                  <c:v>3.23</c:v>
                </c:pt>
                <c:pt idx="324">
                  <c:v>3.24</c:v>
                </c:pt>
                <c:pt idx="325">
                  <c:v>3.25</c:v>
                </c:pt>
                <c:pt idx="326">
                  <c:v>3.26</c:v>
                </c:pt>
                <c:pt idx="327">
                  <c:v>3.27</c:v>
                </c:pt>
                <c:pt idx="328">
                  <c:v>3.28</c:v>
                </c:pt>
                <c:pt idx="329">
                  <c:v>3.29</c:v>
                </c:pt>
                <c:pt idx="330">
                  <c:v>3.3</c:v>
                </c:pt>
                <c:pt idx="331">
                  <c:v>3.31</c:v>
                </c:pt>
                <c:pt idx="332">
                  <c:v>3.32</c:v>
                </c:pt>
                <c:pt idx="333">
                  <c:v>3.33</c:v>
                </c:pt>
                <c:pt idx="334">
                  <c:v>3.34</c:v>
                </c:pt>
                <c:pt idx="335">
                  <c:v>3.35</c:v>
                </c:pt>
                <c:pt idx="336">
                  <c:v>3.36</c:v>
                </c:pt>
                <c:pt idx="337">
                  <c:v>3.37</c:v>
                </c:pt>
                <c:pt idx="338">
                  <c:v>3.38</c:v>
                </c:pt>
                <c:pt idx="339">
                  <c:v>3.39</c:v>
                </c:pt>
                <c:pt idx="340">
                  <c:v>3.4</c:v>
                </c:pt>
                <c:pt idx="341">
                  <c:v>3.41</c:v>
                </c:pt>
                <c:pt idx="342">
                  <c:v>3.42</c:v>
                </c:pt>
                <c:pt idx="343">
                  <c:v>3.43</c:v>
                </c:pt>
                <c:pt idx="344">
                  <c:v>3.44</c:v>
                </c:pt>
                <c:pt idx="345">
                  <c:v>3.45</c:v>
                </c:pt>
                <c:pt idx="346">
                  <c:v>3.46</c:v>
                </c:pt>
                <c:pt idx="347">
                  <c:v>3.47</c:v>
                </c:pt>
                <c:pt idx="348">
                  <c:v>3.48</c:v>
                </c:pt>
                <c:pt idx="349">
                  <c:v>3.49</c:v>
                </c:pt>
                <c:pt idx="350">
                  <c:v>3.5</c:v>
                </c:pt>
                <c:pt idx="351">
                  <c:v>3.51</c:v>
                </c:pt>
                <c:pt idx="352">
                  <c:v>3.52</c:v>
                </c:pt>
                <c:pt idx="353">
                  <c:v>3.53</c:v>
                </c:pt>
                <c:pt idx="354">
                  <c:v>3.54</c:v>
                </c:pt>
                <c:pt idx="355">
                  <c:v>3.55</c:v>
                </c:pt>
                <c:pt idx="356">
                  <c:v>3.56</c:v>
                </c:pt>
                <c:pt idx="357">
                  <c:v>3.57</c:v>
                </c:pt>
                <c:pt idx="358">
                  <c:v>3.58</c:v>
                </c:pt>
                <c:pt idx="359">
                  <c:v>3.59</c:v>
                </c:pt>
                <c:pt idx="360">
                  <c:v>3.6</c:v>
                </c:pt>
                <c:pt idx="361">
                  <c:v>3.61</c:v>
                </c:pt>
                <c:pt idx="362">
                  <c:v>3.62</c:v>
                </c:pt>
                <c:pt idx="363">
                  <c:v>3.63</c:v>
                </c:pt>
                <c:pt idx="364">
                  <c:v>3.64</c:v>
                </c:pt>
                <c:pt idx="365">
                  <c:v>3.65</c:v>
                </c:pt>
                <c:pt idx="366">
                  <c:v>3.66</c:v>
                </c:pt>
                <c:pt idx="367">
                  <c:v>3.67</c:v>
                </c:pt>
                <c:pt idx="368">
                  <c:v>3.68</c:v>
                </c:pt>
                <c:pt idx="369">
                  <c:v>3.69</c:v>
                </c:pt>
                <c:pt idx="370">
                  <c:v>3.7</c:v>
                </c:pt>
                <c:pt idx="371">
                  <c:v>3.71</c:v>
                </c:pt>
                <c:pt idx="372">
                  <c:v>3.72</c:v>
                </c:pt>
                <c:pt idx="373">
                  <c:v>3.73</c:v>
                </c:pt>
                <c:pt idx="374">
                  <c:v>3.74</c:v>
                </c:pt>
                <c:pt idx="375">
                  <c:v>3.75</c:v>
                </c:pt>
                <c:pt idx="376">
                  <c:v>3.76</c:v>
                </c:pt>
                <c:pt idx="377">
                  <c:v>3.77</c:v>
                </c:pt>
                <c:pt idx="378">
                  <c:v>3.78</c:v>
                </c:pt>
                <c:pt idx="379">
                  <c:v>3.79</c:v>
                </c:pt>
                <c:pt idx="380">
                  <c:v>3.8</c:v>
                </c:pt>
                <c:pt idx="381">
                  <c:v>3.81</c:v>
                </c:pt>
                <c:pt idx="382">
                  <c:v>3.82</c:v>
                </c:pt>
                <c:pt idx="383">
                  <c:v>3.83</c:v>
                </c:pt>
                <c:pt idx="384">
                  <c:v>3.84</c:v>
                </c:pt>
                <c:pt idx="385">
                  <c:v>3.85</c:v>
                </c:pt>
                <c:pt idx="386">
                  <c:v>3.86</c:v>
                </c:pt>
                <c:pt idx="387">
                  <c:v>3.87</c:v>
                </c:pt>
                <c:pt idx="388">
                  <c:v>3.88</c:v>
                </c:pt>
                <c:pt idx="389">
                  <c:v>3.89</c:v>
                </c:pt>
                <c:pt idx="390">
                  <c:v>3.9</c:v>
                </c:pt>
                <c:pt idx="391">
                  <c:v>3.91</c:v>
                </c:pt>
                <c:pt idx="392">
                  <c:v>3.92</c:v>
                </c:pt>
                <c:pt idx="393">
                  <c:v>3.93</c:v>
                </c:pt>
                <c:pt idx="394">
                  <c:v>3.94</c:v>
                </c:pt>
                <c:pt idx="395">
                  <c:v>3.95</c:v>
                </c:pt>
                <c:pt idx="396">
                  <c:v>3.96</c:v>
                </c:pt>
                <c:pt idx="397">
                  <c:v>3.97</c:v>
                </c:pt>
                <c:pt idx="398">
                  <c:v>3.98</c:v>
                </c:pt>
                <c:pt idx="399">
                  <c:v>3.99</c:v>
                </c:pt>
                <c:pt idx="400">
                  <c:v>4</c:v>
                </c:pt>
                <c:pt idx="401">
                  <c:v>4.01</c:v>
                </c:pt>
                <c:pt idx="402">
                  <c:v>4.02</c:v>
                </c:pt>
                <c:pt idx="403">
                  <c:v>4.03</c:v>
                </c:pt>
                <c:pt idx="404">
                  <c:v>4.04</c:v>
                </c:pt>
                <c:pt idx="405">
                  <c:v>4.05</c:v>
                </c:pt>
                <c:pt idx="406">
                  <c:v>4.06</c:v>
                </c:pt>
                <c:pt idx="407">
                  <c:v>4.07</c:v>
                </c:pt>
                <c:pt idx="408">
                  <c:v>4.08</c:v>
                </c:pt>
                <c:pt idx="409">
                  <c:v>4.09</c:v>
                </c:pt>
                <c:pt idx="410">
                  <c:v>4.1</c:v>
                </c:pt>
                <c:pt idx="411">
                  <c:v>4.11</c:v>
                </c:pt>
                <c:pt idx="412">
                  <c:v>4.12</c:v>
                </c:pt>
                <c:pt idx="413">
                  <c:v>4.13</c:v>
                </c:pt>
                <c:pt idx="414">
                  <c:v>4.14</c:v>
                </c:pt>
                <c:pt idx="415">
                  <c:v>4.15</c:v>
                </c:pt>
                <c:pt idx="416">
                  <c:v>4.16</c:v>
                </c:pt>
                <c:pt idx="417">
                  <c:v>4.17</c:v>
                </c:pt>
                <c:pt idx="418">
                  <c:v>4.18</c:v>
                </c:pt>
                <c:pt idx="419">
                  <c:v>4.19</c:v>
                </c:pt>
                <c:pt idx="420">
                  <c:v>4.2</c:v>
                </c:pt>
                <c:pt idx="421">
                  <c:v>4.21</c:v>
                </c:pt>
                <c:pt idx="422">
                  <c:v>4.22</c:v>
                </c:pt>
                <c:pt idx="423">
                  <c:v>4.23</c:v>
                </c:pt>
                <c:pt idx="424">
                  <c:v>4.24</c:v>
                </c:pt>
                <c:pt idx="425">
                  <c:v>4.25</c:v>
                </c:pt>
                <c:pt idx="426">
                  <c:v>4.26</c:v>
                </c:pt>
                <c:pt idx="427">
                  <c:v>4.27</c:v>
                </c:pt>
                <c:pt idx="428">
                  <c:v>4.28</c:v>
                </c:pt>
                <c:pt idx="429">
                  <c:v>4.29</c:v>
                </c:pt>
                <c:pt idx="430">
                  <c:v>4.3</c:v>
                </c:pt>
                <c:pt idx="431">
                  <c:v>4.31</c:v>
                </c:pt>
                <c:pt idx="432">
                  <c:v>4.32</c:v>
                </c:pt>
                <c:pt idx="433">
                  <c:v>4.33</c:v>
                </c:pt>
                <c:pt idx="434">
                  <c:v>4.34</c:v>
                </c:pt>
                <c:pt idx="435">
                  <c:v>4.35</c:v>
                </c:pt>
                <c:pt idx="436">
                  <c:v>4.36</c:v>
                </c:pt>
                <c:pt idx="437">
                  <c:v>4.37</c:v>
                </c:pt>
                <c:pt idx="438">
                  <c:v>4.38</c:v>
                </c:pt>
                <c:pt idx="439">
                  <c:v>4.39</c:v>
                </c:pt>
                <c:pt idx="440">
                  <c:v>4.4</c:v>
                </c:pt>
                <c:pt idx="441">
                  <c:v>4.41</c:v>
                </c:pt>
                <c:pt idx="442">
                  <c:v>4.42</c:v>
                </c:pt>
                <c:pt idx="443">
                  <c:v>4.43</c:v>
                </c:pt>
                <c:pt idx="444">
                  <c:v>4.44</c:v>
                </c:pt>
                <c:pt idx="445">
                  <c:v>4.45</c:v>
                </c:pt>
                <c:pt idx="446">
                  <c:v>4.46</c:v>
                </c:pt>
                <c:pt idx="447">
                  <c:v>4.47</c:v>
                </c:pt>
                <c:pt idx="448">
                  <c:v>4.48</c:v>
                </c:pt>
                <c:pt idx="449">
                  <c:v>4.49</c:v>
                </c:pt>
                <c:pt idx="450">
                  <c:v>4.5</c:v>
                </c:pt>
                <c:pt idx="451">
                  <c:v>4.51</c:v>
                </c:pt>
                <c:pt idx="452">
                  <c:v>4.52</c:v>
                </c:pt>
                <c:pt idx="453">
                  <c:v>4.53</c:v>
                </c:pt>
                <c:pt idx="454">
                  <c:v>4.54</c:v>
                </c:pt>
                <c:pt idx="455">
                  <c:v>4.55</c:v>
                </c:pt>
                <c:pt idx="456">
                  <c:v>4.56</c:v>
                </c:pt>
                <c:pt idx="457">
                  <c:v>4.57</c:v>
                </c:pt>
                <c:pt idx="458">
                  <c:v>4.58</c:v>
                </c:pt>
                <c:pt idx="459">
                  <c:v>4.59</c:v>
                </c:pt>
                <c:pt idx="460">
                  <c:v>4.6</c:v>
                </c:pt>
                <c:pt idx="461">
                  <c:v>4.61</c:v>
                </c:pt>
                <c:pt idx="462">
                  <c:v>4.62</c:v>
                </c:pt>
                <c:pt idx="463">
                  <c:v>4.63</c:v>
                </c:pt>
                <c:pt idx="464">
                  <c:v>4.64</c:v>
                </c:pt>
                <c:pt idx="465">
                  <c:v>4.65</c:v>
                </c:pt>
                <c:pt idx="466">
                  <c:v>4.66</c:v>
                </c:pt>
                <c:pt idx="467">
                  <c:v>4.67</c:v>
                </c:pt>
                <c:pt idx="468">
                  <c:v>4.68</c:v>
                </c:pt>
                <c:pt idx="469">
                  <c:v>4.69</c:v>
                </c:pt>
                <c:pt idx="470">
                  <c:v>4.7</c:v>
                </c:pt>
                <c:pt idx="471">
                  <c:v>4.71</c:v>
                </c:pt>
                <c:pt idx="472">
                  <c:v>4.72</c:v>
                </c:pt>
                <c:pt idx="473">
                  <c:v>4.73</c:v>
                </c:pt>
                <c:pt idx="474">
                  <c:v>4.74</c:v>
                </c:pt>
                <c:pt idx="475">
                  <c:v>4.75</c:v>
                </c:pt>
                <c:pt idx="476">
                  <c:v>4.76</c:v>
                </c:pt>
                <c:pt idx="477">
                  <c:v>4.77</c:v>
                </c:pt>
                <c:pt idx="478">
                  <c:v>4.78</c:v>
                </c:pt>
                <c:pt idx="479">
                  <c:v>4.79</c:v>
                </c:pt>
                <c:pt idx="480">
                  <c:v>4.8</c:v>
                </c:pt>
                <c:pt idx="481">
                  <c:v>4.81</c:v>
                </c:pt>
                <c:pt idx="482">
                  <c:v>4.82</c:v>
                </c:pt>
                <c:pt idx="483">
                  <c:v>4.83</c:v>
                </c:pt>
                <c:pt idx="484">
                  <c:v>4.84</c:v>
                </c:pt>
                <c:pt idx="485">
                  <c:v>4.85</c:v>
                </c:pt>
                <c:pt idx="486">
                  <c:v>4.86</c:v>
                </c:pt>
                <c:pt idx="487">
                  <c:v>4.87</c:v>
                </c:pt>
                <c:pt idx="488">
                  <c:v>4.88</c:v>
                </c:pt>
                <c:pt idx="489">
                  <c:v>4.89</c:v>
                </c:pt>
                <c:pt idx="490">
                  <c:v>4.9</c:v>
                </c:pt>
                <c:pt idx="491">
                  <c:v>4.91</c:v>
                </c:pt>
                <c:pt idx="492">
                  <c:v>4.92</c:v>
                </c:pt>
                <c:pt idx="493">
                  <c:v>4.93</c:v>
                </c:pt>
                <c:pt idx="494">
                  <c:v>4.94</c:v>
                </c:pt>
                <c:pt idx="495">
                  <c:v>4.95</c:v>
                </c:pt>
                <c:pt idx="496">
                  <c:v>4.96</c:v>
                </c:pt>
                <c:pt idx="497">
                  <c:v>4.97</c:v>
                </c:pt>
                <c:pt idx="498">
                  <c:v>4.98</c:v>
                </c:pt>
                <c:pt idx="499">
                  <c:v>4.99</c:v>
                </c:pt>
                <c:pt idx="500">
                  <c:v>5</c:v>
                </c:pt>
                <c:pt idx="501">
                  <c:v>5.01</c:v>
                </c:pt>
                <c:pt idx="502">
                  <c:v>5.02</c:v>
                </c:pt>
                <c:pt idx="503">
                  <c:v>5.03</c:v>
                </c:pt>
                <c:pt idx="504">
                  <c:v>5.04</c:v>
                </c:pt>
                <c:pt idx="505">
                  <c:v>5.05</c:v>
                </c:pt>
                <c:pt idx="506">
                  <c:v>5.06</c:v>
                </c:pt>
                <c:pt idx="507">
                  <c:v>5.07</c:v>
                </c:pt>
                <c:pt idx="508">
                  <c:v>5.08</c:v>
                </c:pt>
                <c:pt idx="509">
                  <c:v>5.09</c:v>
                </c:pt>
                <c:pt idx="510">
                  <c:v>5.1</c:v>
                </c:pt>
                <c:pt idx="511">
                  <c:v>5.11</c:v>
                </c:pt>
                <c:pt idx="512">
                  <c:v>5.12</c:v>
                </c:pt>
                <c:pt idx="513">
                  <c:v>5.13</c:v>
                </c:pt>
                <c:pt idx="514">
                  <c:v>5.14</c:v>
                </c:pt>
                <c:pt idx="515">
                  <c:v>5.15</c:v>
                </c:pt>
                <c:pt idx="516">
                  <c:v>5.16</c:v>
                </c:pt>
                <c:pt idx="517">
                  <c:v>5.17</c:v>
                </c:pt>
                <c:pt idx="518">
                  <c:v>5.18</c:v>
                </c:pt>
                <c:pt idx="519">
                  <c:v>5.19</c:v>
                </c:pt>
                <c:pt idx="520">
                  <c:v>5.2</c:v>
                </c:pt>
                <c:pt idx="521">
                  <c:v>5.21</c:v>
                </c:pt>
                <c:pt idx="522">
                  <c:v>5.22</c:v>
                </c:pt>
                <c:pt idx="523">
                  <c:v>5.23</c:v>
                </c:pt>
                <c:pt idx="524">
                  <c:v>5.24</c:v>
                </c:pt>
                <c:pt idx="525">
                  <c:v>5.25</c:v>
                </c:pt>
                <c:pt idx="526">
                  <c:v>5.26</c:v>
                </c:pt>
                <c:pt idx="527">
                  <c:v>5.27</c:v>
                </c:pt>
                <c:pt idx="528">
                  <c:v>5.28</c:v>
                </c:pt>
                <c:pt idx="529">
                  <c:v>5.29</c:v>
                </c:pt>
                <c:pt idx="530">
                  <c:v>5.3</c:v>
                </c:pt>
                <c:pt idx="531">
                  <c:v>5.31</c:v>
                </c:pt>
                <c:pt idx="532">
                  <c:v>5.32</c:v>
                </c:pt>
                <c:pt idx="533">
                  <c:v>5.33</c:v>
                </c:pt>
                <c:pt idx="534">
                  <c:v>5.34</c:v>
                </c:pt>
                <c:pt idx="535">
                  <c:v>5.35</c:v>
                </c:pt>
                <c:pt idx="536">
                  <c:v>5.36</c:v>
                </c:pt>
                <c:pt idx="537">
                  <c:v>5.37</c:v>
                </c:pt>
                <c:pt idx="538">
                  <c:v>5.38</c:v>
                </c:pt>
                <c:pt idx="539">
                  <c:v>5.39</c:v>
                </c:pt>
                <c:pt idx="540">
                  <c:v>5.4</c:v>
                </c:pt>
                <c:pt idx="541">
                  <c:v>5.41</c:v>
                </c:pt>
                <c:pt idx="542">
                  <c:v>5.42</c:v>
                </c:pt>
                <c:pt idx="543">
                  <c:v>5.43</c:v>
                </c:pt>
                <c:pt idx="544">
                  <c:v>5.44</c:v>
                </c:pt>
                <c:pt idx="545">
                  <c:v>5.45</c:v>
                </c:pt>
                <c:pt idx="546">
                  <c:v>5.46</c:v>
                </c:pt>
                <c:pt idx="547">
                  <c:v>5.47</c:v>
                </c:pt>
                <c:pt idx="548">
                  <c:v>5.48</c:v>
                </c:pt>
                <c:pt idx="549">
                  <c:v>5.49</c:v>
                </c:pt>
                <c:pt idx="550">
                  <c:v>5.5</c:v>
                </c:pt>
                <c:pt idx="551">
                  <c:v>5.51</c:v>
                </c:pt>
                <c:pt idx="552">
                  <c:v>5.52</c:v>
                </c:pt>
                <c:pt idx="553">
                  <c:v>5.53</c:v>
                </c:pt>
                <c:pt idx="554">
                  <c:v>5.54</c:v>
                </c:pt>
                <c:pt idx="555">
                  <c:v>5.55</c:v>
                </c:pt>
                <c:pt idx="556">
                  <c:v>5.56</c:v>
                </c:pt>
                <c:pt idx="557">
                  <c:v>5.57</c:v>
                </c:pt>
                <c:pt idx="558">
                  <c:v>5.58</c:v>
                </c:pt>
                <c:pt idx="559">
                  <c:v>5.59</c:v>
                </c:pt>
                <c:pt idx="560">
                  <c:v>5.6</c:v>
                </c:pt>
                <c:pt idx="561">
                  <c:v>5.61</c:v>
                </c:pt>
                <c:pt idx="562">
                  <c:v>5.62</c:v>
                </c:pt>
                <c:pt idx="563">
                  <c:v>5.63</c:v>
                </c:pt>
                <c:pt idx="564">
                  <c:v>5.64</c:v>
                </c:pt>
                <c:pt idx="565">
                  <c:v>5.65</c:v>
                </c:pt>
                <c:pt idx="566">
                  <c:v>5.66</c:v>
                </c:pt>
                <c:pt idx="567">
                  <c:v>5.67</c:v>
                </c:pt>
                <c:pt idx="568">
                  <c:v>5.68</c:v>
                </c:pt>
                <c:pt idx="569">
                  <c:v>5.69</c:v>
                </c:pt>
                <c:pt idx="570">
                  <c:v>5.7</c:v>
                </c:pt>
                <c:pt idx="571">
                  <c:v>5.71</c:v>
                </c:pt>
                <c:pt idx="572">
                  <c:v>5.72</c:v>
                </c:pt>
                <c:pt idx="573">
                  <c:v>5.73</c:v>
                </c:pt>
                <c:pt idx="574">
                  <c:v>5.74</c:v>
                </c:pt>
                <c:pt idx="575">
                  <c:v>5.75</c:v>
                </c:pt>
                <c:pt idx="576">
                  <c:v>5.76</c:v>
                </c:pt>
                <c:pt idx="577">
                  <c:v>5.77</c:v>
                </c:pt>
                <c:pt idx="578">
                  <c:v>5.78</c:v>
                </c:pt>
                <c:pt idx="579">
                  <c:v>5.79</c:v>
                </c:pt>
                <c:pt idx="580">
                  <c:v>5.8</c:v>
                </c:pt>
                <c:pt idx="581">
                  <c:v>5.81</c:v>
                </c:pt>
                <c:pt idx="582">
                  <c:v>5.82</c:v>
                </c:pt>
                <c:pt idx="583">
                  <c:v>5.83</c:v>
                </c:pt>
                <c:pt idx="584">
                  <c:v>5.84</c:v>
                </c:pt>
                <c:pt idx="585">
                  <c:v>5.85</c:v>
                </c:pt>
                <c:pt idx="586">
                  <c:v>5.86</c:v>
                </c:pt>
                <c:pt idx="587">
                  <c:v>5.87</c:v>
                </c:pt>
                <c:pt idx="588">
                  <c:v>5.88</c:v>
                </c:pt>
                <c:pt idx="589">
                  <c:v>5.89</c:v>
                </c:pt>
                <c:pt idx="590">
                  <c:v>5.9</c:v>
                </c:pt>
                <c:pt idx="591">
                  <c:v>5.91</c:v>
                </c:pt>
                <c:pt idx="592">
                  <c:v>5.92</c:v>
                </c:pt>
                <c:pt idx="593">
                  <c:v>5.93</c:v>
                </c:pt>
                <c:pt idx="594">
                  <c:v>5.94</c:v>
                </c:pt>
                <c:pt idx="595">
                  <c:v>5.95</c:v>
                </c:pt>
                <c:pt idx="596">
                  <c:v>5.96</c:v>
                </c:pt>
                <c:pt idx="597">
                  <c:v>5.97</c:v>
                </c:pt>
                <c:pt idx="598">
                  <c:v>5.98</c:v>
                </c:pt>
                <c:pt idx="599">
                  <c:v>5.99</c:v>
                </c:pt>
                <c:pt idx="600">
                  <c:v>6</c:v>
                </c:pt>
                <c:pt idx="601">
                  <c:v>6.01</c:v>
                </c:pt>
                <c:pt idx="602">
                  <c:v>6.02</c:v>
                </c:pt>
                <c:pt idx="603">
                  <c:v>6.03</c:v>
                </c:pt>
                <c:pt idx="604">
                  <c:v>6.04</c:v>
                </c:pt>
                <c:pt idx="605">
                  <c:v>6.05</c:v>
                </c:pt>
                <c:pt idx="606">
                  <c:v>6.06</c:v>
                </c:pt>
                <c:pt idx="607">
                  <c:v>6.07</c:v>
                </c:pt>
                <c:pt idx="608">
                  <c:v>6.08</c:v>
                </c:pt>
                <c:pt idx="609">
                  <c:v>6.09</c:v>
                </c:pt>
                <c:pt idx="610">
                  <c:v>6.1</c:v>
                </c:pt>
                <c:pt idx="611">
                  <c:v>6.11</c:v>
                </c:pt>
                <c:pt idx="612">
                  <c:v>6.12</c:v>
                </c:pt>
                <c:pt idx="613">
                  <c:v>6.13</c:v>
                </c:pt>
                <c:pt idx="614">
                  <c:v>6.14</c:v>
                </c:pt>
                <c:pt idx="615">
                  <c:v>6.15</c:v>
                </c:pt>
                <c:pt idx="616">
                  <c:v>6.16</c:v>
                </c:pt>
                <c:pt idx="617">
                  <c:v>6.17</c:v>
                </c:pt>
                <c:pt idx="618">
                  <c:v>6.18</c:v>
                </c:pt>
                <c:pt idx="619">
                  <c:v>6.19</c:v>
                </c:pt>
                <c:pt idx="620">
                  <c:v>6.2</c:v>
                </c:pt>
                <c:pt idx="621">
                  <c:v>6.21</c:v>
                </c:pt>
                <c:pt idx="622">
                  <c:v>6.22</c:v>
                </c:pt>
                <c:pt idx="623">
                  <c:v>6.23</c:v>
                </c:pt>
                <c:pt idx="624">
                  <c:v>6.24</c:v>
                </c:pt>
                <c:pt idx="625">
                  <c:v>6.25</c:v>
                </c:pt>
                <c:pt idx="626">
                  <c:v>6.26</c:v>
                </c:pt>
                <c:pt idx="627">
                  <c:v>6.27</c:v>
                </c:pt>
                <c:pt idx="628">
                  <c:v>6.28</c:v>
                </c:pt>
                <c:pt idx="629">
                  <c:v>6.29</c:v>
                </c:pt>
                <c:pt idx="630">
                  <c:v>6.3</c:v>
                </c:pt>
                <c:pt idx="631">
                  <c:v>6.31</c:v>
                </c:pt>
                <c:pt idx="632">
                  <c:v>6.32</c:v>
                </c:pt>
                <c:pt idx="633">
                  <c:v>6.33</c:v>
                </c:pt>
                <c:pt idx="634">
                  <c:v>6.34</c:v>
                </c:pt>
                <c:pt idx="635">
                  <c:v>6.35</c:v>
                </c:pt>
                <c:pt idx="636">
                  <c:v>6.36</c:v>
                </c:pt>
                <c:pt idx="637">
                  <c:v>6.37</c:v>
                </c:pt>
                <c:pt idx="638">
                  <c:v>6.38</c:v>
                </c:pt>
                <c:pt idx="639">
                  <c:v>6.39</c:v>
                </c:pt>
                <c:pt idx="640">
                  <c:v>6.4</c:v>
                </c:pt>
                <c:pt idx="641">
                  <c:v>6.41</c:v>
                </c:pt>
                <c:pt idx="642">
                  <c:v>6.42</c:v>
                </c:pt>
                <c:pt idx="643">
                  <c:v>6.43</c:v>
                </c:pt>
                <c:pt idx="644">
                  <c:v>6.44</c:v>
                </c:pt>
                <c:pt idx="645">
                  <c:v>6.45</c:v>
                </c:pt>
                <c:pt idx="646">
                  <c:v>6.46</c:v>
                </c:pt>
                <c:pt idx="647">
                  <c:v>6.47</c:v>
                </c:pt>
                <c:pt idx="648">
                  <c:v>6.48</c:v>
                </c:pt>
                <c:pt idx="649">
                  <c:v>6.49</c:v>
                </c:pt>
                <c:pt idx="650">
                  <c:v>6.5</c:v>
                </c:pt>
                <c:pt idx="651">
                  <c:v>6.51</c:v>
                </c:pt>
                <c:pt idx="652">
                  <c:v>6.52</c:v>
                </c:pt>
                <c:pt idx="653">
                  <c:v>6.53</c:v>
                </c:pt>
                <c:pt idx="654">
                  <c:v>6.54</c:v>
                </c:pt>
                <c:pt idx="655">
                  <c:v>6.55</c:v>
                </c:pt>
                <c:pt idx="656">
                  <c:v>6.56</c:v>
                </c:pt>
                <c:pt idx="657">
                  <c:v>6.57</c:v>
                </c:pt>
                <c:pt idx="658">
                  <c:v>6.58</c:v>
                </c:pt>
                <c:pt idx="659">
                  <c:v>6.59</c:v>
                </c:pt>
                <c:pt idx="660">
                  <c:v>6.6</c:v>
                </c:pt>
                <c:pt idx="661">
                  <c:v>6.61</c:v>
                </c:pt>
                <c:pt idx="662">
                  <c:v>6.62</c:v>
                </c:pt>
                <c:pt idx="663">
                  <c:v>6.63</c:v>
                </c:pt>
                <c:pt idx="664">
                  <c:v>6.64</c:v>
                </c:pt>
                <c:pt idx="665">
                  <c:v>6.65</c:v>
                </c:pt>
                <c:pt idx="666">
                  <c:v>6.66</c:v>
                </c:pt>
                <c:pt idx="667">
                  <c:v>6.67</c:v>
                </c:pt>
                <c:pt idx="668">
                  <c:v>6.68</c:v>
                </c:pt>
                <c:pt idx="669">
                  <c:v>6.69</c:v>
                </c:pt>
                <c:pt idx="670">
                  <c:v>6.7</c:v>
                </c:pt>
                <c:pt idx="671">
                  <c:v>6.71</c:v>
                </c:pt>
                <c:pt idx="672">
                  <c:v>6.72</c:v>
                </c:pt>
                <c:pt idx="673">
                  <c:v>6.73</c:v>
                </c:pt>
                <c:pt idx="674">
                  <c:v>6.74</c:v>
                </c:pt>
                <c:pt idx="675">
                  <c:v>6.75</c:v>
                </c:pt>
                <c:pt idx="676">
                  <c:v>6.76</c:v>
                </c:pt>
                <c:pt idx="677">
                  <c:v>6.77</c:v>
                </c:pt>
                <c:pt idx="678">
                  <c:v>6.78</c:v>
                </c:pt>
                <c:pt idx="679">
                  <c:v>6.79</c:v>
                </c:pt>
                <c:pt idx="680">
                  <c:v>6.8</c:v>
                </c:pt>
                <c:pt idx="681">
                  <c:v>6.81</c:v>
                </c:pt>
                <c:pt idx="682">
                  <c:v>6.82</c:v>
                </c:pt>
                <c:pt idx="683">
                  <c:v>6.83</c:v>
                </c:pt>
                <c:pt idx="684">
                  <c:v>6.84</c:v>
                </c:pt>
                <c:pt idx="685">
                  <c:v>6.85</c:v>
                </c:pt>
                <c:pt idx="686">
                  <c:v>6.86</c:v>
                </c:pt>
                <c:pt idx="687">
                  <c:v>6.87</c:v>
                </c:pt>
                <c:pt idx="688">
                  <c:v>6.88</c:v>
                </c:pt>
                <c:pt idx="689">
                  <c:v>6.89</c:v>
                </c:pt>
                <c:pt idx="690">
                  <c:v>6.9</c:v>
                </c:pt>
                <c:pt idx="691">
                  <c:v>6.91</c:v>
                </c:pt>
                <c:pt idx="692">
                  <c:v>6.92</c:v>
                </c:pt>
                <c:pt idx="693">
                  <c:v>6.93</c:v>
                </c:pt>
                <c:pt idx="694">
                  <c:v>6.94</c:v>
                </c:pt>
                <c:pt idx="695">
                  <c:v>6.95</c:v>
                </c:pt>
                <c:pt idx="696">
                  <c:v>6.96</c:v>
                </c:pt>
                <c:pt idx="697">
                  <c:v>6.97</c:v>
                </c:pt>
                <c:pt idx="698">
                  <c:v>6.98</c:v>
                </c:pt>
                <c:pt idx="699">
                  <c:v>6.99</c:v>
                </c:pt>
                <c:pt idx="700">
                  <c:v>7</c:v>
                </c:pt>
                <c:pt idx="701">
                  <c:v>7.01</c:v>
                </c:pt>
                <c:pt idx="702">
                  <c:v>7.02</c:v>
                </c:pt>
                <c:pt idx="703">
                  <c:v>7.03</c:v>
                </c:pt>
                <c:pt idx="704">
                  <c:v>7.04</c:v>
                </c:pt>
                <c:pt idx="705">
                  <c:v>7.05</c:v>
                </c:pt>
                <c:pt idx="706">
                  <c:v>7.06</c:v>
                </c:pt>
                <c:pt idx="707">
                  <c:v>7.07</c:v>
                </c:pt>
                <c:pt idx="708">
                  <c:v>7.08</c:v>
                </c:pt>
                <c:pt idx="709">
                  <c:v>7.09</c:v>
                </c:pt>
                <c:pt idx="710">
                  <c:v>7.1</c:v>
                </c:pt>
                <c:pt idx="711">
                  <c:v>7.11</c:v>
                </c:pt>
                <c:pt idx="712">
                  <c:v>7.12</c:v>
                </c:pt>
                <c:pt idx="713">
                  <c:v>7.13</c:v>
                </c:pt>
                <c:pt idx="714">
                  <c:v>7.14</c:v>
                </c:pt>
                <c:pt idx="715">
                  <c:v>7.15</c:v>
                </c:pt>
                <c:pt idx="716">
                  <c:v>7.16</c:v>
                </c:pt>
                <c:pt idx="717">
                  <c:v>7.17</c:v>
                </c:pt>
                <c:pt idx="718">
                  <c:v>7.18</c:v>
                </c:pt>
                <c:pt idx="719">
                  <c:v>7.19</c:v>
                </c:pt>
                <c:pt idx="720">
                  <c:v>7.2</c:v>
                </c:pt>
                <c:pt idx="721">
                  <c:v>7.21</c:v>
                </c:pt>
                <c:pt idx="722">
                  <c:v>7.22</c:v>
                </c:pt>
                <c:pt idx="723">
                  <c:v>7.23</c:v>
                </c:pt>
                <c:pt idx="724">
                  <c:v>7.24</c:v>
                </c:pt>
                <c:pt idx="725">
                  <c:v>7.25</c:v>
                </c:pt>
                <c:pt idx="726">
                  <c:v>7.26</c:v>
                </c:pt>
                <c:pt idx="727">
                  <c:v>7.27</c:v>
                </c:pt>
                <c:pt idx="728">
                  <c:v>7.28</c:v>
                </c:pt>
                <c:pt idx="729">
                  <c:v>7.29</c:v>
                </c:pt>
                <c:pt idx="730">
                  <c:v>7.3</c:v>
                </c:pt>
                <c:pt idx="731">
                  <c:v>7.31</c:v>
                </c:pt>
                <c:pt idx="732">
                  <c:v>7.32</c:v>
                </c:pt>
                <c:pt idx="733">
                  <c:v>7.33</c:v>
                </c:pt>
                <c:pt idx="734">
                  <c:v>7.34</c:v>
                </c:pt>
                <c:pt idx="735">
                  <c:v>7.35</c:v>
                </c:pt>
                <c:pt idx="736">
                  <c:v>7.36</c:v>
                </c:pt>
                <c:pt idx="737">
                  <c:v>7.37</c:v>
                </c:pt>
                <c:pt idx="738">
                  <c:v>7.38</c:v>
                </c:pt>
                <c:pt idx="739">
                  <c:v>7.39</c:v>
                </c:pt>
                <c:pt idx="740">
                  <c:v>7.4</c:v>
                </c:pt>
                <c:pt idx="741">
                  <c:v>7.41</c:v>
                </c:pt>
                <c:pt idx="742">
                  <c:v>7.42</c:v>
                </c:pt>
                <c:pt idx="743">
                  <c:v>7.43</c:v>
                </c:pt>
                <c:pt idx="744">
                  <c:v>7.44</c:v>
                </c:pt>
                <c:pt idx="745">
                  <c:v>7.45</c:v>
                </c:pt>
                <c:pt idx="746">
                  <c:v>7.46</c:v>
                </c:pt>
                <c:pt idx="747">
                  <c:v>7.47</c:v>
                </c:pt>
                <c:pt idx="748">
                  <c:v>7.48</c:v>
                </c:pt>
                <c:pt idx="749">
                  <c:v>7.49</c:v>
                </c:pt>
                <c:pt idx="750">
                  <c:v>7.5</c:v>
                </c:pt>
                <c:pt idx="751">
                  <c:v>7.51</c:v>
                </c:pt>
                <c:pt idx="752">
                  <c:v>7.52</c:v>
                </c:pt>
                <c:pt idx="753">
                  <c:v>7.53</c:v>
                </c:pt>
                <c:pt idx="754">
                  <c:v>7.54</c:v>
                </c:pt>
                <c:pt idx="755">
                  <c:v>7.55</c:v>
                </c:pt>
                <c:pt idx="756">
                  <c:v>7.56</c:v>
                </c:pt>
                <c:pt idx="757">
                  <c:v>7.57</c:v>
                </c:pt>
                <c:pt idx="758">
                  <c:v>7.58</c:v>
                </c:pt>
                <c:pt idx="759">
                  <c:v>7.59</c:v>
                </c:pt>
                <c:pt idx="760">
                  <c:v>7.6</c:v>
                </c:pt>
                <c:pt idx="761">
                  <c:v>7.61</c:v>
                </c:pt>
                <c:pt idx="762">
                  <c:v>7.62</c:v>
                </c:pt>
                <c:pt idx="763">
                  <c:v>7.63</c:v>
                </c:pt>
                <c:pt idx="764">
                  <c:v>7.64</c:v>
                </c:pt>
                <c:pt idx="765">
                  <c:v>7.65</c:v>
                </c:pt>
                <c:pt idx="766">
                  <c:v>7.66</c:v>
                </c:pt>
                <c:pt idx="767">
                  <c:v>7.67</c:v>
                </c:pt>
                <c:pt idx="768">
                  <c:v>7.68</c:v>
                </c:pt>
                <c:pt idx="769">
                  <c:v>7.69</c:v>
                </c:pt>
                <c:pt idx="770">
                  <c:v>7.7</c:v>
                </c:pt>
                <c:pt idx="771">
                  <c:v>7.71</c:v>
                </c:pt>
                <c:pt idx="772">
                  <c:v>7.72</c:v>
                </c:pt>
                <c:pt idx="773">
                  <c:v>7.73</c:v>
                </c:pt>
                <c:pt idx="774">
                  <c:v>7.74</c:v>
                </c:pt>
                <c:pt idx="775">
                  <c:v>7.75</c:v>
                </c:pt>
                <c:pt idx="776">
                  <c:v>7.76</c:v>
                </c:pt>
                <c:pt idx="777">
                  <c:v>7.77</c:v>
                </c:pt>
                <c:pt idx="778">
                  <c:v>7.78</c:v>
                </c:pt>
                <c:pt idx="779">
                  <c:v>7.79</c:v>
                </c:pt>
                <c:pt idx="780">
                  <c:v>7.8</c:v>
                </c:pt>
                <c:pt idx="781">
                  <c:v>7.81</c:v>
                </c:pt>
                <c:pt idx="782">
                  <c:v>7.82</c:v>
                </c:pt>
                <c:pt idx="783">
                  <c:v>7.83</c:v>
                </c:pt>
                <c:pt idx="784">
                  <c:v>7.84</c:v>
                </c:pt>
                <c:pt idx="785">
                  <c:v>7.85</c:v>
                </c:pt>
                <c:pt idx="786">
                  <c:v>7.86</c:v>
                </c:pt>
                <c:pt idx="787">
                  <c:v>7.87</c:v>
                </c:pt>
                <c:pt idx="788">
                  <c:v>7.88</c:v>
                </c:pt>
                <c:pt idx="789">
                  <c:v>7.89</c:v>
                </c:pt>
                <c:pt idx="790">
                  <c:v>7.9</c:v>
                </c:pt>
                <c:pt idx="791">
                  <c:v>7.91</c:v>
                </c:pt>
                <c:pt idx="792">
                  <c:v>7.92</c:v>
                </c:pt>
                <c:pt idx="793">
                  <c:v>7.93</c:v>
                </c:pt>
                <c:pt idx="794">
                  <c:v>7.94</c:v>
                </c:pt>
                <c:pt idx="795">
                  <c:v>7.95</c:v>
                </c:pt>
                <c:pt idx="796">
                  <c:v>7.96</c:v>
                </c:pt>
                <c:pt idx="797">
                  <c:v>7.97</c:v>
                </c:pt>
                <c:pt idx="798">
                  <c:v>7.98</c:v>
                </c:pt>
                <c:pt idx="799">
                  <c:v>7.99</c:v>
                </c:pt>
                <c:pt idx="800">
                  <c:v>8</c:v>
                </c:pt>
                <c:pt idx="801">
                  <c:v>8.01</c:v>
                </c:pt>
                <c:pt idx="802">
                  <c:v>8.02</c:v>
                </c:pt>
                <c:pt idx="803">
                  <c:v>8.03</c:v>
                </c:pt>
                <c:pt idx="804">
                  <c:v>8.04</c:v>
                </c:pt>
                <c:pt idx="805">
                  <c:v>8.05</c:v>
                </c:pt>
                <c:pt idx="806">
                  <c:v>8.06</c:v>
                </c:pt>
                <c:pt idx="807">
                  <c:v>8.07</c:v>
                </c:pt>
                <c:pt idx="808">
                  <c:v>8.08</c:v>
                </c:pt>
                <c:pt idx="809">
                  <c:v>8.09</c:v>
                </c:pt>
                <c:pt idx="810">
                  <c:v>8.1</c:v>
                </c:pt>
                <c:pt idx="811">
                  <c:v>8.11</c:v>
                </c:pt>
                <c:pt idx="812">
                  <c:v>8.12</c:v>
                </c:pt>
                <c:pt idx="813">
                  <c:v>8.13</c:v>
                </c:pt>
                <c:pt idx="814">
                  <c:v>8.14</c:v>
                </c:pt>
                <c:pt idx="815">
                  <c:v>8.15</c:v>
                </c:pt>
                <c:pt idx="816">
                  <c:v>8.16</c:v>
                </c:pt>
                <c:pt idx="817">
                  <c:v>8.17</c:v>
                </c:pt>
                <c:pt idx="818">
                  <c:v>8.18</c:v>
                </c:pt>
                <c:pt idx="819">
                  <c:v>8.19</c:v>
                </c:pt>
                <c:pt idx="820">
                  <c:v>8.2</c:v>
                </c:pt>
                <c:pt idx="821">
                  <c:v>8.21</c:v>
                </c:pt>
                <c:pt idx="822">
                  <c:v>8.22</c:v>
                </c:pt>
                <c:pt idx="823">
                  <c:v>8.23</c:v>
                </c:pt>
                <c:pt idx="824">
                  <c:v>8.24</c:v>
                </c:pt>
                <c:pt idx="825">
                  <c:v>8.25</c:v>
                </c:pt>
                <c:pt idx="826">
                  <c:v>8.26</c:v>
                </c:pt>
                <c:pt idx="827">
                  <c:v>8.27</c:v>
                </c:pt>
                <c:pt idx="828">
                  <c:v>8.28</c:v>
                </c:pt>
                <c:pt idx="829">
                  <c:v>8.29</c:v>
                </c:pt>
                <c:pt idx="830">
                  <c:v>8.3</c:v>
                </c:pt>
                <c:pt idx="831">
                  <c:v>8.31</c:v>
                </c:pt>
                <c:pt idx="832">
                  <c:v>8.32</c:v>
                </c:pt>
                <c:pt idx="833">
                  <c:v>8.33</c:v>
                </c:pt>
                <c:pt idx="834">
                  <c:v>8.34</c:v>
                </c:pt>
                <c:pt idx="835">
                  <c:v>8.35</c:v>
                </c:pt>
                <c:pt idx="836">
                  <c:v>8.36</c:v>
                </c:pt>
                <c:pt idx="837">
                  <c:v>8.37</c:v>
                </c:pt>
                <c:pt idx="838">
                  <c:v>8.38</c:v>
                </c:pt>
                <c:pt idx="839">
                  <c:v>8.39</c:v>
                </c:pt>
                <c:pt idx="840">
                  <c:v>8.4</c:v>
                </c:pt>
                <c:pt idx="841">
                  <c:v>8.41</c:v>
                </c:pt>
                <c:pt idx="842">
                  <c:v>8.42</c:v>
                </c:pt>
                <c:pt idx="843">
                  <c:v>8.43</c:v>
                </c:pt>
                <c:pt idx="844">
                  <c:v>8.44</c:v>
                </c:pt>
                <c:pt idx="845">
                  <c:v>8.45</c:v>
                </c:pt>
              </c:strCache>
            </c:strRef>
          </c:xVal>
          <c:yVal>
            <c:numRef>
              <c:f>Sheet2!$H:$H</c:f>
              <c:numCache>
                <c:formatCode>General</c:formatCode>
                <c:ptCount val="1048576"/>
                <c:pt idx="0">
                  <c:v>0</c:v>
                </c:pt>
                <c:pt idx="1">
                  <c:v>-1.195E-4</c:v>
                </c:pt>
                <c:pt idx="2">
                  <c:v>-2.3900000000000001E-4</c:v>
                </c:pt>
                <c:pt idx="3">
                  <c:v>-3.5849999999999999E-4</c:v>
                </c:pt>
                <c:pt idx="4">
                  <c:v>-4.7800000000000002E-4</c:v>
                </c:pt>
                <c:pt idx="5">
                  <c:v>-5.9750000000000005E-4</c:v>
                </c:pt>
                <c:pt idx="6">
                  <c:v>-7.1700000000000008E-4</c:v>
                </c:pt>
                <c:pt idx="7">
                  <c:v>-8.3650000000000011E-4</c:v>
                </c:pt>
                <c:pt idx="8">
                  <c:v>-9.5600000000000004E-4</c:v>
                </c:pt>
                <c:pt idx="9">
                  <c:v>-1.0755000000000001E-3</c:v>
                </c:pt>
                <c:pt idx="10">
                  <c:v>-1.1949999999999999E-3</c:v>
                </c:pt>
                <c:pt idx="11">
                  <c:v>-1.3144999999999999E-3</c:v>
                </c:pt>
                <c:pt idx="12">
                  <c:v>-1.4339999999999999E-3</c:v>
                </c:pt>
                <c:pt idx="13">
                  <c:v>-1.5534999999999998E-3</c:v>
                </c:pt>
                <c:pt idx="14">
                  <c:v>-1.673E-3</c:v>
                </c:pt>
                <c:pt idx="15">
                  <c:v>-1.7925E-3</c:v>
                </c:pt>
                <c:pt idx="16">
                  <c:v>-1.9120000000000001E-3</c:v>
                </c:pt>
                <c:pt idx="17">
                  <c:v>-2.0315000000000003E-3</c:v>
                </c:pt>
                <c:pt idx="18">
                  <c:v>-2.1510000000000006E-3</c:v>
                </c:pt>
                <c:pt idx="19">
                  <c:v>-2.2705000000000004E-3</c:v>
                </c:pt>
                <c:pt idx="20">
                  <c:v>-2.3900000000000006E-3</c:v>
                </c:pt>
                <c:pt idx="21">
                  <c:v>-2.5095000000000009E-3</c:v>
                </c:pt>
                <c:pt idx="22">
                  <c:v>-2.6290000000000007E-3</c:v>
                </c:pt>
                <c:pt idx="23">
                  <c:v>-2.7485000000000009E-3</c:v>
                </c:pt>
                <c:pt idx="24">
                  <c:v>-2.8680000000000012E-3</c:v>
                </c:pt>
                <c:pt idx="25">
                  <c:v>-2.987500000000001E-3</c:v>
                </c:pt>
                <c:pt idx="26">
                  <c:v>-3.1070000000000008E-3</c:v>
                </c:pt>
                <c:pt idx="27">
                  <c:v>-3.2265000000000011E-3</c:v>
                </c:pt>
                <c:pt idx="28">
                  <c:v>-3.3460000000000013E-3</c:v>
                </c:pt>
                <c:pt idx="29">
                  <c:v>-3.4655000000000011E-3</c:v>
                </c:pt>
                <c:pt idx="30">
                  <c:v>-3.5850000000000014E-3</c:v>
                </c:pt>
                <c:pt idx="31">
                  <c:v>-3.7045000000000016E-3</c:v>
                </c:pt>
                <c:pt idx="32">
                  <c:v>-3.8240000000000014E-3</c:v>
                </c:pt>
                <c:pt idx="33">
                  <c:v>-3.9435000000000017E-3</c:v>
                </c:pt>
                <c:pt idx="34">
                  <c:v>-4.0630000000000015E-3</c:v>
                </c:pt>
                <c:pt idx="35">
                  <c:v>-4.1825000000000022E-3</c:v>
                </c:pt>
                <c:pt idx="36">
                  <c:v>-4.302000000000002E-3</c:v>
                </c:pt>
                <c:pt idx="37">
                  <c:v>-4.4215000000000018E-3</c:v>
                </c:pt>
                <c:pt idx="38">
                  <c:v>-4.5410000000000025E-3</c:v>
                </c:pt>
                <c:pt idx="39">
                  <c:v>-4.6605000000000023E-3</c:v>
                </c:pt>
                <c:pt idx="40">
                  <c:v>-4.7800000000000021E-3</c:v>
                </c:pt>
                <c:pt idx="41">
                  <c:v>-4.8995000000000028E-3</c:v>
                </c:pt>
                <c:pt idx="42">
                  <c:v>-5.0190000000000026E-3</c:v>
                </c:pt>
                <c:pt idx="43">
                  <c:v>-5.1385000000000024E-3</c:v>
                </c:pt>
                <c:pt idx="44">
                  <c:v>-5.2580000000000031E-3</c:v>
                </c:pt>
                <c:pt idx="45">
                  <c:v>-5.3775000000000029E-3</c:v>
                </c:pt>
                <c:pt idx="46">
                  <c:v>-5.4970000000000028E-3</c:v>
                </c:pt>
                <c:pt idx="47">
                  <c:v>-5.6165000000000034E-3</c:v>
                </c:pt>
                <c:pt idx="48">
                  <c:v>-5.7360000000000032E-3</c:v>
                </c:pt>
                <c:pt idx="49">
                  <c:v>-5.8555000000000031E-3</c:v>
                </c:pt>
                <c:pt idx="50">
                  <c:v>-5.9750000000000029E-3</c:v>
                </c:pt>
                <c:pt idx="51">
                  <c:v>-6.0945000000000027E-3</c:v>
                </c:pt>
                <c:pt idx="52">
                  <c:v>-6.2140000000000034E-3</c:v>
                </c:pt>
                <c:pt idx="53">
                  <c:v>-6.3335000000000032E-3</c:v>
                </c:pt>
                <c:pt idx="54">
                  <c:v>-6.453000000000003E-3</c:v>
                </c:pt>
                <c:pt idx="55">
                  <c:v>-6.5725000000000037E-3</c:v>
                </c:pt>
                <c:pt idx="56">
                  <c:v>-6.6920000000000035E-3</c:v>
                </c:pt>
                <c:pt idx="57">
                  <c:v>-6.8115000000000033E-3</c:v>
                </c:pt>
                <c:pt idx="58">
                  <c:v>-6.931000000000004E-3</c:v>
                </c:pt>
                <c:pt idx="59">
                  <c:v>-7.0505000000000038E-3</c:v>
                </c:pt>
                <c:pt idx="60">
                  <c:v>-7.1700000000000036E-3</c:v>
                </c:pt>
                <c:pt idx="61">
                  <c:v>-7.2895000000000043E-3</c:v>
                </c:pt>
                <c:pt idx="62">
                  <c:v>-7.4090000000000041E-3</c:v>
                </c:pt>
                <c:pt idx="63">
                  <c:v>-7.5285000000000048E-3</c:v>
                </c:pt>
                <c:pt idx="64">
                  <c:v>-7.6480000000000046E-3</c:v>
                </c:pt>
                <c:pt idx="65">
                  <c:v>-7.7675000000000044E-3</c:v>
                </c:pt>
                <c:pt idx="66">
                  <c:v>-7.8870000000000051E-3</c:v>
                </c:pt>
                <c:pt idx="67">
                  <c:v>-8.0065000000000049E-3</c:v>
                </c:pt>
                <c:pt idx="68">
                  <c:v>-8.1260000000000047E-3</c:v>
                </c:pt>
                <c:pt idx="69">
                  <c:v>-8.2455000000000046E-3</c:v>
                </c:pt>
                <c:pt idx="70">
                  <c:v>-8.3650000000000044E-3</c:v>
                </c:pt>
                <c:pt idx="71">
                  <c:v>-8.4845000000000059E-3</c:v>
                </c:pt>
                <c:pt idx="72">
                  <c:v>-8.6040000000000057E-3</c:v>
                </c:pt>
                <c:pt idx="73">
                  <c:v>-8.7235000000000056E-3</c:v>
                </c:pt>
                <c:pt idx="74">
                  <c:v>-8.8430000000000054E-3</c:v>
                </c:pt>
                <c:pt idx="75">
                  <c:v>-8.9625000000000052E-3</c:v>
                </c:pt>
                <c:pt idx="76">
                  <c:v>-9.082000000000005E-3</c:v>
                </c:pt>
                <c:pt idx="77">
                  <c:v>-9.2015000000000065E-3</c:v>
                </c:pt>
                <c:pt idx="78">
                  <c:v>-9.3210000000000064E-3</c:v>
                </c:pt>
                <c:pt idx="79">
                  <c:v>-9.4405000000000062E-3</c:v>
                </c:pt>
                <c:pt idx="80">
                  <c:v>-9.560000000000006E-3</c:v>
                </c:pt>
                <c:pt idx="81">
                  <c:v>-9.6795000000000058E-3</c:v>
                </c:pt>
                <c:pt idx="82">
                  <c:v>-9.7990000000000074E-3</c:v>
                </c:pt>
                <c:pt idx="83">
                  <c:v>-9.9185000000000072E-3</c:v>
                </c:pt>
                <c:pt idx="84">
                  <c:v>-1.0038000000000007E-2</c:v>
                </c:pt>
                <c:pt idx="85">
                  <c:v>-1.0157500000000007E-2</c:v>
                </c:pt>
                <c:pt idx="86">
                  <c:v>-1.0277000000000007E-2</c:v>
                </c:pt>
                <c:pt idx="87">
                  <c:v>-1.0396500000000006E-2</c:v>
                </c:pt>
                <c:pt idx="88">
                  <c:v>-1.0516000000000008E-2</c:v>
                </c:pt>
                <c:pt idx="89">
                  <c:v>-1.0635500000000008E-2</c:v>
                </c:pt>
                <c:pt idx="90">
                  <c:v>-1.0755000000000008E-2</c:v>
                </c:pt>
                <c:pt idx="91">
                  <c:v>-1.0874500000000007E-2</c:v>
                </c:pt>
                <c:pt idx="92">
                  <c:v>-1.0994000000000007E-2</c:v>
                </c:pt>
                <c:pt idx="93">
                  <c:v>-1.1113500000000007E-2</c:v>
                </c:pt>
                <c:pt idx="94">
                  <c:v>-1.1233000000000009E-2</c:v>
                </c:pt>
                <c:pt idx="95">
                  <c:v>-1.1352500000000008E-2</c:v>
                </c:pt>
                <c:pt idx="96">
                  <c:v>-1.1472000000000008E-2</c:v>
                </c:pt>
                <c:pt idx="97">
                  <c:v>-1.1591500000000008E-2</c:v>
                </c:pt>
                <c:pt idx="98">
                  <c:v>-1.1711000000000008E-2</c:v>
                </c:pt>
                <c:pt idx="99">
                  <c:v>-1.1830500000000008E-2</c:v>
                </c:pt>
                <c:pt idx="100">
                  <c:v>-1.1950000000000009E-2</c:v>
                </c:pt>
                <c:pt idx="101">
                  <c:v>-1.2069500000000009E-2</c:v>
                </c:pt>
                <c:pt idx="102">
                  <c:v>-1.2189000000000009E-2</c:v>
                </c:pt>
                <c:pt idx="103">
                  <c:v>-1.2308500000000009E-2</c:v>
                </c:pt>
                <c:pt idx="104">
                  <c:v>-1.2428000000000008E-2</c:v>
                </c:pt>
                <c:pt idx="105">
                  <c:v>-1.2547500000000008E-2</c:v>
                </c:pt>
                <c:pt idx="106">
                  <c:v>-1.266700000000001E-2</c:v>
                </c:pt>
                <c:pt idx="107">
                  <c:v>-1.278650000000001E-2</c:v>
                </c:pt>
                <c:pt idx="108">
                  <c:v>-1.2906000000000009E-2</c:v>
                </c:pt>
                <c:pt idx="109">
                  <c:v>-1.3025500000000009E-2</c:v>
                </c:pt>
                <c:pt idx="110">
                  <c:v>-1.3145000000000009E-2</c:v>
                </c:pt>
                <c:pt idx="111">
                  <c:v>-1.3264500000000009E-2</c:v>
                </c:pt>
                <c:pt idx="112">
                  <c:v>-1.338400000000001E-2</c:v>
                </c:pt>
                <c:pt idx="113">
                  <c:v>-1.350350000000001E-2</c:v>
                </c:pt>
                <c:pt idx="114">
                  <c:v>-1.362300000000001E-2</c:v>
                </c:pt>
                <c:pt idx="115">
                  <c:v>-1.374250000000001E-2</c:v>
                </c:pt>
                <c:pt idx="116">
                  <c:v>-1.386200000000001E-2</c:v>
                </c:pt>
                <c:pt idx="117">
                  <c:v>-1.398150000000001E-2</c:v>
                </c:pt>
                <c:pt idx="118">
                  <c:v>-1.4101000000000011E-2</c:v>
                </c:pt>
                <c:pt idx="119">
                  <c:v>-1.4220500000000011E-2</c:v>
                </c:pt>
                <c:pt idx="120">
                  <c:v>-1.4340000000000011E-2</c:v>
                </c:pt>
                <c:pt idx="121">
                  <c:v>-1.4459500000000011E-2</c:v>
                </c:pt>
                <c:pt idx="122">
                  <c:v>-1.457900000000001E-2</c:v>
                </c:pt>
                <c:pt idx="123">
                  <c:v>-1.4698500000000012E-2</c:v>
                </c:pt>
                <c:pt idx="124">
                  <c:v>-1.4818000000000012E-2</c:v>
                </c:pt>
                <c:pt idx="125">
                  <c:v>-1.4937500000000012E-2</c:v>
                </c:pt>
                <c:pt idx="126">
                  <c:v>-1.5057000000000011E-2</c:v>
                </c:pt>
                <c:pt idx="127">
                  <c:v>-1.5176500000000011E-2</c:v>
                </c:pt>
                <c:pt idx="128">
                  <c:v>-1.5296000000000011E-2</c:v>
                </c:pt>
                <c:pt idx="129">
                  <c:v>-1.5415500000000013E-2</c:v>
                </c:pt>
                <c:pt idx="130">
                  <c:v>-1.5535000000000012E-2</c:v>
                </c:pt>
                <c:pt idx="131">
                  <c:v>-1.5654500000000012E-2</c:v>
                </c:pt>
                <c:pt idx="132">
                  <c:v>-1.5774000000000014E-2</c:v>
                </c:pt>
                <c:pt idx="133">
                  <c:v>-1.5893500000000012E-2</c:v>
                </c:pt>
                <c:pt idx="134">
                  <c:v>-1.6013000000000013E-2</c:v>
                </c:pt>
                <c:pt idx="135">
                  <c:v>-1.6132500000000011E-2</c:v>
                </c:pt>
                <c:pt idx="136">
                  <c:v>-1.6252000000000013E-2</c:v>
                </c:pt>
                <c:pt idx="137">
                  <c:v>-1.6371500000000011E-2</c:v>
                </c:pt>
                <c:pt idx="138">
                  <c:v>-1.6491000000000013E-2</c:v>
                </c:pt>
                <c:pt idx="139">
                  <c:v>-1.6610500000000014E-2</c:v>
                </c:pt>
                <c:pt idx="140">
                  <c:v>-1.6730000000000012E-2</c:v>
                </c:pt>
                <c:pt idx="141">
                  <c:v>-1.6849500000000014E-2</c:v>
                </c:pt>
                <c:pt idx="142">
                  <c:v>-1.6969000000000012E-2</c:v>
                </c:pt>
                <c:pt idx="143">
                  <c:v>-1.7088500000000013E-2</c:v>
                </c:pt>
                <c:pt idx="144">
                  <c:v>-1.7208000000000015E-2</c:v>
                </c:pt>
                <c:pt idx="145">
                  <c:v>-1.7327500000000013E-2</c:v>
                </c:pt>
                <c:pt idx="146">
                  <c:v>-1.7447000000000015E-2</c:v>
                </c:pt>
                <c:pt idx="147">
                  <c:v>-1.7566500000000013E-2</c:v>
                </c:pt>
                <c:pt idx="148">
                  <c:v>-1.7686000000000014E-2</c:v>
                </c:pt>
                <c:pt idx="149">
                  <c:v>-1.7805500000000012E-2</c:v>
                </c:pt>
                <c:pt idx="150">
                  <c:v>-1.7925000000000014E-2</c:v>
                </c:pt>
                <c:pt idx="151">
                  <c:v>-1.8044500000000015E-2</c:v>
                </c:pt>
                <c:pt idx="152">
                  <c:v>-1.8164000000000013E-2</c:v>
                </c:pt>
                <c:pt idx="153">
                  <c:v>-1.8283500000000015E-2</c:v>
                </c:pt>
                <c:pt idx="154">
                  <c:v>-1.8403000000000013E-2</c:v>
                </c:pt>
                <c:pt idx="155">
                  <c:v>-1.8522500000000015E-2</c:v>
                </c:pt>
                <c:pt idx="156">
                  <c:v>-1.8642000000000016E-2</c:v>
                </c:pt>
                <c:pt idx="157">
                  <c:v>-1.8761500000000014E-2</c:v>
                </c:pt>
                <c:pt idx="158">
                  <c:v>-1.8881000000000016E-2</c:v>
                </c:pt>
                <c:pt idx="159">
                  <c:v>-1.9000500000000014E-2</c:v>
                </c:pt>
                <c:pt idx="160">
                  <c:v>-1.9120000000000015E-2</c:v>
                </c:pt>
                <c:pt idx="161">
                  <c:v>-1.9239500000000017E-2</c:v>
                </c:pt>
                <c:pt idx="162">
                  <c:v>-1.9359000000000015E-2</c:v>
                </c:pt>
                <c:pt idx="163">
                  <c:v>-1.9478500000000017E-2</c:v>
                </c:pt>
                <c:pt idx="164">
                  <c:v>-1.9598000000000015E-2</c:v>
                </c:pt>
                <c:pt idx="165">
                  <c:v>-1.9717500000000016E-2</c:v>
                </c:pt>
                <c:pt idx="166">
                  <c:v>-1.9837000000000014E-2</c:v>
                </c:pt>
                <c:pt idx="167">
                  <c:v>-1.9956500000000016E-2</c:v>
                </c:pt>
                <c:pt idx="168">
                  <c:v>-2.0076000000000017E-2</c:v>
                </c:pt>
                <c:pt idx="169">
                  <c:v>-2.0195500000000016E-2</c:v>
                </c:pt>
                <c:pt idx="170">
                  <c:v>-2.0315000000000017E-2</c:v>
                </c:pt>
                <c:pt idx="171">
                  <c:v>-2.0434500000000015E-2</c:v>
                </c:pt>
                <c:pt idx="172">
                  <c:v>-2.0554000000000017E-2</c:v>
                </c:pt>
                <c:pt idx="173">
                  <c:v>-2.0673500000000018E-2</c:v>
                </c:pt>
                <c:pt idx="174">
                  <c:v>-2.0793000000000016E-2</c:v>
                </c:pt>
                <c:pt idx="175">
                  <c:v>-2.0912500000000018E-2</c:v>
                </c:pt>
                <c:pt idx="176">
                  <c:v>-2.1032000000000016E-2</c:v>
                </c:pt>
                <c:pt idx="177">
                  <c:v>-2.1151500000000018E-2</c:v>
                </c:pt>
                <c:pt idx="178">
                  <c:v>-2.1271000000000016E-2</c:v>
                </c:pt>
                <c:pt idx="179">
                  <c:v>-2.1390500000000017E-2</c:v>
                </c:pt>
                <c:pt idx="180">
                  <c:v>-2.1510000000000019E-2</c:v>
                </c:pt>
                <c:pt idx="181">
                  <c:v>-2.1629500000000017E-2</c:v>
                </c:pt>
                <c:pt idx="182">
                  <c:v>-2.1749000000000018E-2</c:v>
                </c:pt>
                <c:pt idx="183">
                  <c:v>-2.1868500000000016E-2</c:v>
                </c:pt>
                <c:pt idx="184">
                  <c:v>-2.1988000000000018E-2</c:v>
                </c:pt>
                <c:pt idx="185">
                  <c:v>-2.2107500000000019E-2</c:v>
                </c:pt>
                <c:pt idx="186">
                  <c:v>-2.2227000000000018E-2</c:v>
                </c:pt>
                <c:pt idx="187">
                  <c:v>-2.2346500000000019E-2</c:v>
                </c:pt>
                <c:pt idx="188">
                  <c:v>-2.2466000000000017E-2</c:v>
                </c:pt>
                <c:pt idx="189">
                  <c:v>-2.2585500000000019E-2</c:v>
                </c:pt>
                <c:pt idx="190">
                  <c:v>-2.2705000000000017E-2</c:v>
                </c:pt>
                <c:pt idx="191">
                  <c:v>-2.2824500000000018E-2</c:v>
                </c:pt>
                <c:pt idx="192">
                  <c:v>-2.294400000000002E-2</c:v>
                </c:pt>
                <c:pt idx="193">
                  <c:v>-2.3063500000000018E-2</c:v>
                </c:pt>
                <c:pt idx="194">
                  <c:v>-2.318300000000002E-2</c:v>
                </c:pt>
                <c:pt idx="195">
                  <c:v>-2.3302500000000018E-2</c:v>
                </c:pt>
                <c:pt idx="196">
                  <c:v>-2.3422000000000019E-2</c:v>
                </c:pt>
                <c:pt idx="197">
                  <c:v>-2.3541500000000021E-2</c:v>
                </c:pt>
                <c:pt idx="198">
                  <c:v>-2.3661000000000019E-2</c:v>
                </c:pt>
                <c:pt idx="199">
                  <c:v>-2.378050000000002E-2</c:v>
                </c:pt>
                <c:pt idx="200">
                  <c:v>-2.3900000000000018E-2</c:v>
                </c:pt>
                <c:pt idx="201">
                  <c:v>-2.3900000000000018E-2</c:v>
                </c:pt>
                <c:pt idx="202">
                  <c:v>-2.3900000000000018E-2</c:v>
                </c:pt>
                <c:pt idx="203">
                  <c:v>-2.3900000000000018E-2</c:v>
                </c:pt>
                <c:pt idx="204">
                  <c:v>-2.3900000000000018E-2</c:v>
                </c:pt>
                <c:pt idx="205">
                  <c:v>-2.3900000000000018E-2</c:v>
                </c:pt>
                <c:pt idx="206">
                  <c:v>-2.3900000000000018E-2</c:v>
                </c:pt>
                <c:pt idx="207">
                  <c:v>-2.3900000000000018E-2</c:v>
                </c:pt>
                <c:pt idx="208">
                  <c:v>-2.3900000000000018E-2</c:v>
                </c:pt>
                <c:pt idx="209">
                  <c:v>-2.3900000000000018E-2</c:v>
                </c:pt>
                <c:pt idx="210">
                  <c:v>-2.3900000000000018E-2</c:v>
                </c:pt>
                <c:pt idx="211">
                  <c:v>-2.3900000000000018E-2</c:v>
                </c:pt>
                <c:pt idx="212">
                  <c:v>-2.3900000000000018E-2</c:v>
                </c:pt>
                <c:pt idx="213">
                  <c:v>-2.3900000000000018E-2</c:v>
                </c:pt>
                <c:pt idx="214">
                  <c:v>-2.3900000000000018E-2</c:v>
                </c:pt>
                <c:pt idx="215">
                  <c:v>-2.3900000000000018E-2</c:v>
                </c:pt>
                <c:pt idx="216">
                  <c:v>-2.3900000000000018E-2</c:v>
                </c:pt>
                <c:pt idx="217">
                  <c:v>-2.3900000000000018E-2</c:v>
                </c:pt>
                <c:pt idx="218">
                  <c:v>-2.3900000000000018E-2</c:v>
                </c:pt>
                <c:pt idx="219">
                  <c:v>-2.3900000000000018E-2</c:v>
                </c:pt>
                <c:pt idx="220">
                  <c:v>-2.3900000000000018E-2</c:v>
                </c:pt>
                <c:pt idx="221">
                  <c:v>-2.3900000000000018E-2</c:v>
                </c:pt>
                <c:pt idx="222">
                  <c:v>-2.3900000000000018E-2</c:v>
                </c:pt>
                <c:pt idx="223">
                  <c:v>-2.3900000000000018E-2</c:v>
                </c:pt>
                <c:pt idx="224">
                  <c:v>-2.3900000000000018E-2</c:v>
                </c:pt>
                <c:pt idx="225">
                  <c:v>-2.3900000000000018E-2</c:v>
                </c:pt>
                <c:pt idx="226">
                  <c:v>-2.3900000000000018E-2</c:v>
                </c:pt>
                <c:pt idx="227">
                  <c:v>-2.3900000000000018E-2</c:v>
                </c:pt>
                <c:pt idx="228">
                  <c:v>-2.3900000000000018E-2</c:v>
                </c:pt>
                <c:pt idx="229">
                  <c:v>-2.3900000000000018E-2</c:v>
                </c:pt>
                <c:pt idx="230">
                  <c:v>-2.3900000000000018E-2</c:v>
                </c:pt>
                <c:pt idx="231">
                  <c:v>-2.3900000000000018E-2</c:v>
                </c:pt>
                <c:pt idx="232">
                  <c:v>-2.3900000000000018E-2</c:v>
                </c:pt>
                <c:pt idx="233">
                  <c:v>-2.3900000000000018E-2</c:v>
                </c:pt>
                <c:pt idx="234">
                  <c:v>-2.3900000000000018E-2</c:v>
                </c:pt>
                <c:pt idx="235">
                  <c:v>-2.3900000000000018E-2</c:v>
                </c:pt>
                <c:pt idx="236">
                  <c:v>-2.3900000000000018E-2</c:v>
                </c:pt>
                <c:pt idx="237">
                  <c:v>-2.3900000000000018E-2</c:v>
                </c:pt>
                <c:pt idx="238">
                  <c:v>-2.3900000000000018E-2</c:v>
                </c:pt>
                <c:pt idx="239">
                  <c:v>-2.3900000000000018E-2</c:v>
                </c:pt>
                <c:pt idx="240">
                  <c:v>-2.3900000000000018E-2</c:v>
                </c:pt>
                <c:pt idx="241">
                  <c:v>-2.3900000000000018E-2</c:v>
                </c:pt>
                <c:pt idx="242">
                  <c:v>-2.3900000000000018E-2</c:v>
                </c:pt>
                <c:pt idx="243">
                  <c:v>-2.3900000000000018E-2</c:v>
                </c:pt>
                <c:pt idx="244">
                  <c:v>-2.3900000000000018E-2</c:v>
                </c:pt>
                <c:pt idx="245">
                  <c:v>-2.3900000000000018E-2</c:v>
                </c:pt>
                <c:pt idx="246">
                  <c:v>-2.3900000000000018E-2</c:v>
                </c:pt>
                <c:pt idx="247">
                  <c:v>-2.3900000000000018E-2</c:v>
                </c:pt>
                <c:pt idx="248">
                  <c:v>-2.3900000000000018E-2</c:v>
                </c:pt>
                <c:pt idx="249">
                  <c:v>-2.3900000000000018E-2</c:v>
                </c:pt>
                <c:pt idx="250">
                  <c:v>-2.3900000000000018E-2</c:v>
                </c:pt>
                <c:pt idx="251">
                  <c:v>-2.3900000000000018E-2</c:v>
                </c:pt>
                <c:pt idx="252">
                  <c:v>-2.3900000000000018E-2</c:v>
                </c:pt>
                <c:pt idx="253">
                  <c:v>-2.3900000000000018E-2</c:v>
                </c:pt>
                <c:pt idx="254">
                  <c:v>-2.3900000000000018E-2</c:v>
                </c:pt>
                <c:pt idx="255">
                  <c:v>-2.3900000000000018E-2</c:v>
                </c:pt>
                <c:pt idx="256">
                  <c:v>-2.3900000000000018E-2</c:v>
                </c:pt>
                <c:pt idx="257">
                  <c:v>-2.3900000000000018E-2</c:v>
                </c:pt>
                <c:pt idx="258">
                  <c:v>-2.3900000000000018E-2</c:v>
                </c:pt>
                <c:pt idx="259">
                  <c:v>-2.3900000000000018E-2</c:v>
                </c:pt>
                <c:pt idx="260">
                  <c:v>-2.3900000000000018E-2</c:v>
                </c:pt>
                <c:pt idx="261">
                  <c:v>-2.3900000000000018E-2</c:v>
                </c:pt>
                <c:pt idx="262">
                  <c:v>-2.3900000000000018E-2</c:v>
                </c:pt>
                <c:pt idx="263">
                  <c:v>-2.3900000000000018E-2</c:v>
                </c:pt>
                <c:pt idx="264">
                  <c:v>-2.3900000000000018E-2</c:v>
                </c:pt>
                <c:pt idx="265">
                  <c:v>-2.3900000000000018E-2</c:v>
                </c:pt>
                <c:pt idx="266">
                  <c:v>-2.3900000000000018E-2</c:v>
                </c:pt>
                <c:pt idx="267">
                  <c:v>-2.3900000000000018E-2</c:v>
                </c:pt>
                <c:pt idx="268">
                  <c:v>-2.3900000000000018E-2</c:v>
                </c:pt>
                <c:pt idx="269">
                  <c:v>-2.3900000000000018E-2</c:v>
                </c:pt>
                <c:pt idx="270">
                  <c:v>-2.3900000000000018E-2</c:v>
                </c:pt>
                <c:pt idx="271">
                  <c:v>-2.3900000000000018E-2</c:v>
                </c:pt>
                <c:pt idx="272">
                  <c:v>-2.3900000000000018E-2</c:v>
                </c:pt>
                <c:pt idx="273">
                  <c:v>-2.3900000000000018E-2</c:v>
                </c:pt>
                <c:pt idx="274">
                  <c:v>-2.3900000000000018E-2</c:v>
                </c:pt>
                <c:pt idx="275">
                  <c:v>-2.3900000000000018E-2</c:v>
                </c:pt>
                <c:pt idx="276">
                  <c:v>-2.3900000000000018E-2</c:v>
                </c:pt>
                <c:pt idx="277">
                  <c:v>-2.3900000000000018E-2</c:v>
                </c:pt>
                <c:pt idx="278">
                  <c:v>-2.3900000000000018E-2</c:v>
                </c:pt>
                <c:pt idx="279">
                  <c:v>-2.3900000000000018E-2</c:v>
                </c:pt>
                <c:pt idx="280">
                  <c:v>-2.3900000000000018E-2</c:v>
                </c:pt>
                <c:pt idx="281">
                  <c:v>-2.3900000000000018E-2</c:v>
                </c:pt>
                <c:pt idx="282">
                  <c:v>-2.3900000000000018E-2</c:v>
                </c:pt>
                <c:pt idx="283">
                  <c:v>-2.3900000000000018E-2</c:v>
                </c:pt>
                <c:pt idx="284">
                  <c:v>-2.3900000000000018E-2</c:v>
                </c:pt>
                <c:pt idx="285">
                  <c:v>-2.3900000000000018E-2</c:v>
                </c:pt>
                <c:pt idx="286">
                  <c:v>-2.3900000000000018E-2</c:v>
                </c:pt>
                <c:pt idx="287">
                  <c:v>-2.3900000000000018E-2</c:v>
                </c:pt>
                <c:pt idx="288">
                  <c:v>-2.3900000000000018E-2</c:v>
                </c:pt>
                <c:pt idx="289">
                  <c:v>-2.3900000000000018E-2</c:v>
                </c:pt>
                <c:pt idx="290">
                  <c:v>-2.3900000000000018E-2</c:v>
                </c:pt>
                <c:pt idx="291">
                  <c:v>-2.3900000000000018E-2</c:v>
                </c:pt>
                <c:pt idx="292">
                  <c:v>-2.3900000000000018E-2</c:v>
                </c:pt>
                <c:pt idx="293">
                  <c:v>-2.3900000000000018E-2</c:v>
                </c:pt>
                <c:pt idx="294">
                  <c:v>-2.3900000000000018E-2</c:v>
                </c:pt>
                <c:pt idx="295">
                  <c:v>-2.3900000000000018E-2</c:v>
                </c:pt>
                <c:pt idx="296">
                  <c:v>-2.3900000000000018E-2</c:v>
                </c:pt>
                <c:pt idx="297">
                  <c:v>-2.3900000000000018E-2</c:v>
                </c:pt>
                <c:pt idx="298">
                  <c:v>-2.3900000000000018E-2</c:v>
                </c:pt>
                <c:pt idx="299">
                  <c:v>-2.3900000000000018E-2</c:v>
                </c:pt>
                <c:pt idx="300">
                  <c:v>-2.3900000000000018E-2</c:v>
                </c:pt>
                <c:pt idx="301">
                  <c:v>-2.3900000000000018E-2</c:v>
                </c:pt>
                <c:pt idx="302">
                  <c:v>-2.3900000000000018E-2</c:v>
                </c:pt>
                <c:pt idx="303">
                  <c:v>-2.3900000000000018E-2</c:v>
                </c:pt>
                <c:pt idx="304">
                  <c:v>-2.3900000000000018E-2</c:v>
                </c:pt>
                <c:pt idx="305">
                  <c:v>-2.3900000000000018E-2</c:v>
                </c:pt>
                <c:pt idx="306">
                  <c:v>-2.3900000000000018E-2</c:v>
                </c:pt>
                <c:pt idx="307">
                  <c:v>-2.3900000000000018E-2</c:v>
                </c:pt>
                <c:pt idx="308">
                  <c:v>-2.3900000000000018E-2</c:v>
                </c:pt>
                <c:pt idx="309">
                  <c:v>-2.3900000000000018E-2</c:v>
                </c:pt>
                <c:pt idx="310">
                  <c:v>-2.3900000000000018E-2</c:v>
                </c:pt>
                <c:pt idx="311">
                  <c:v>-2.3900000000000018E-2</c:v>
                </c:pt>
                <c:pt idx="312">
                  <c:v>-2.3900000000000018E-2</c:v>
                </c:pt>
                <c:pt idx="313">
                  <c:v>-2.3900000000000018E-2</c:v>
                </c:pt>
                <c:pt idx="314">
                  <c:v>-2.3900000000000018E-2</c:v>
                </c:pt>
                <c:pt idx="315">
                  <c:v>-2.3900000000000018E-2</c:v>
                </c:pt>
                <c:pt idx="316">
                  <c:v>-2.3900000000000018E-2</c:v>
                </c:pt>
                <c:pt idx="317">
                  <c:v>-2.3900000000000018E-2</c:v>
                </c:pt>
                <c:pt idx="318">
                  <c:v>-2.3900000000000018E-2</c:v>
                </c:pt>
                <c:pt idx="319">
                  <c:v>-2.3900000000000018E-2</c:v>
                </c:pt>
                <c:pt idx="320">
                  <c:v>-2.3900000000000018E-2</c:v>
                </c:pt>
                <c:pt idx="321">
                  <c:v>-2.3900000000000018E-2</c:v>
                </c:pt>
                <c:pt idx="322">
                  <c:v>-2.3900000000000018E-2</c:v>
                </c:pt>
                <c:pt idx="323">
                  <c:v>-2.3900000000000018E-2</c:v>
                </c:pt>
                <c:pt idx="324">
                  <c:v>-2.3900000000000018E-2</c:v>
                </c:pt>
                <c:pt idx="325">
                  <c:v>-2.3900000000000018E-2</c:v>
                </c:pt>
                <c:pt idx="326">
                  <c:v>-2.3900000000000018E-2</c:v>
                </c:pt>
                <c:pt idx="327">
                  <c:v>-2.3900000000000018E-2</c:v>
                </c:pt>
                <c:pt idx="328">
                  <c:v>-2.3900000000000018E-2</c:v>
                </c:pt>
                <c:pt idx="329">
                  <c:v>-2.3900000000000018E-2</c:v>
                </c:pt>
                <c:pt idx="330">
                  <c:v>-2.3900000000000018E-2</c:v>
                </c:pt>
                <c:pt idx="331">
                  <c:v>-2.3900000000000018E-2</c:v>
                </c:pt>
                <c:pt idx="332">
                  <c:v>-2.3900000000000018E-2</c:v>
                </c:pt>
                <c:pt idx="333">
                  <c:v>-2.3900000000000018E-2</c:v>
                </c:pt>
                <c:pt idx="334">
                  <c:v>-2.3900000000000018E-2</c:v>
                </c:pt>
                <c:pt idx="335">
                  <c:v>-2.3900000000000018E-2</c:v>
                </c:pt>
                <c:pt idx="336">
                  <c:v>-2.3900000000000018E-2</c:v>
                </c:pt>
                <c:pt idx="337">
                  <c:v>-2.3900000000000018E-2</c:v>
                </c:pt>
                <c:pt idx="338">
                  <c:v>-2.3900000000000018E-2</c:v>
                </c:pt>
                <c:pt idx="339">
                  <c:v>-2.3900000000000018E-2</c:v>
                </c:pt>
                <c:pt idx="340">
                  <c:v>-2.3900000000000018E-2</c:v>
                </c:pt>
                <c:pt idx="341">
                  <c:v>-2.3900000000000018E-2</c:v>
                </c:pt>
                <c:pt idx="342">
                  <c:v>-2.3900000000000018E-2</c:v>
                </c:pt>
                <c:pt idx="343">
                  <c:v>-2.3900000000000018E-2</c:v>
                </c:pt>
                <c:pt idx="344">
                  <c:v>-2.3900000000000018E-2</c:v>
                </c:pt>
                <c:pt idx="345">
                  <c:v>-2.3900000000000018E-2</c:v>
                </c:pt>
                <c:pt idx="346">
                  <c:v>-2.3900000000000018E-2</c:v>
                </c:pt>
                <c:pt idx="347">
                  <c:v>-2.3900000000000018E-2</c:v>
                </c:pt>
                <c:pt idx="348">
                  <c:v>-2.3900000000000018E-2</c:v>
                </c:pt>
                <c:pt idx="349">
                  <c:v>-2.3900000000000018E-2</c:v>
                </c:pt>
                <c:pt idx="350">
                  <c:v>-2.3900000000000018E-2</c:v>
                </c:pt>
                <c:pt idx="351">
                  <c:v>-2.3900000000000018E-2</c:v>
                </c:pt>
                <c:pt idx="352">
                  <c:v>-2.3900000000000018E-2</c:v>
                </c:pt>
                <c:pt idx="353">
                  <c:v>-2.3900000000000018E-2</c:v>
                </c:pt>
                <c:pt idx="354">
                  <c:v>-2.3900000000000018E-2</c:v>
                </c:pt>
                <c:pt idx="355">
                  <c:v>-2.3900000000000018E-2</c:v>
                </c:pt>
                <c:pt idx="356">
                  <c:v>-2.3900000000000018E-2</c:v>
                </c:pt>
                <c:pt idx="357">
                  <c:v>-2.3900000000000018E-2</c:v>
                </c:pt>
                <c:pt idx="358" formatCode="0.00E+00">
                  <c:v>-2.3780500000000017E-2</c:v>
                </c:pt>
                <c:pt idx="359" formatCode="0.00E+00">
                  <c:v>-2.3661000000000019E-2</c:v>
                </c:pt>
                <c:pt idx="360" formatCode="0.00E+00">
                  <c:v>-2.3541500000000017E-2</c:v>
                </c:pt>
                <c:pt idx="361" formatCode="0.00E+00">
                  <c:v>-2.3422000000000019E-2</c:v>
                </c:pt>
                <c:pt idx="362" formatCode="0.00E+00">
                  <c:v>-2.3302500000000018E-2</c:v>
                </c:pt>
                <c:pt idx="363" formatCode="0.00E+00">
                  <c:v>-2.318300000000002E-2</c:v>
                </c:pt>
                <c:pt idx="364" formatCode="0.00E+00">
                  <c:v>-2.3063500000000018E-2</c:v>
                </c:pt>
                <c:pt idx="365" formatCode="0.00E+00">
                  <c:v>-2.294400000000002E-2</c:v>
                </c:pt>
                <c:pt idx="366" formatCode="0.00E+00">
                  <c:v>-2.2824500000000018E-2</c:v>
                </c:pt>
                <c:pt idx="367" formatCode="0.00E+00">
                  <c:v>-2.2705000000000017E-2</c:v>
                </c:pt>
                <c:pt idx="368" formatCode="0.00E+00">
                  <c:v>-2.2585500000000019E-2</c:v>
                </c:pt>
                <c:pt idx="369" formatCode="0.00E+00">
                  <c:v>-2.2466000000000017E-2</c:v>
                </c:pt>
                <c:pt idx="370" formatCode="0.00E+00">
                  <c:v>-2.2346500000000019E-2</c:v>
                </c:pt>
                <c:pt idx="371" formatCode="0.00E+00">
                  <c:v>-2.2227000000000018E-2</c:v>
                </c:pt>
                <c:pt idx="372" formatCode="0.00E+00">
                  <c:v>-2.2107500000000019E-2</c:v>
                </c:pt>
                <c:pt idx="373" formatCode="0.00E+00">
                  <c:v>-2.1988000000000018E-2</c:v>
                </c:pt>
                <c:pt idx="374" formatCode="0.00E+00">
                  <c:v>-2.186850000000002E-2</c:v>
                </c:pt>
                <c:pt idx="375" formatCode="0.00E+00">
                  <c:v>-2.1749000000000018E-2</c:v>
                </c:pt>
                <c:pt idx="376" formatCode="0.00E+00">
                  <c:v>-2.1629500000000017E-2</c:v>
                </c:pt>
                <c:pt idx="377" formatCode="0.00E+00">
                  <c:v>-2.1510000000000019E-2</c:v>
                </c:pt>
                <c:pt idx="378" formatCode="0.00E+00">
                  <c:v>-2.1390500000000017E-2</c:v>
                </c:pt>
                <c:pt idx="379" formatCode="0.00E+00">
                  <c:v>-2.1271000000000019E-2</c:v>
                </c:pt>
                <c:pt idx="380" formatCode="0.00E+00">
                  <c:v>-2.1151500000000018E-2</c:v>
                </c:pt>
                <c:pt idx="381" formatCode="0.00E+00">
                  <c:v>-2.1032000000000016E-2</c:v>
                </c:pt>
                <c:pt idx="382" formatCode="0.00E+00">
                  <c:v>-2.0912500000000018E-2</c:v>
                </c:pt>
                <c:pt idx="383" formatCode="0.00E+00">
                  <c:v>-2.0793000000000016E-2</c:v>
                </c:pt>
                <c:pt idx="384" formatCode="0.00E+00">
                  <c:v>-2.0673500000000018E-2</c:v>
                </c:pt>
                <c:pt idx="385" formatCode="0.00E+00">
                  <c:v>-2.0554000000000017E-2</c:v>
                </c:pt>
                <c:pt idx="386" formatCode="0.00E+00">
                  <c:v>-2.0434500000000019E-2</c:v>
                </c:pt>
                <c:pt idx="387" formatCode="0.00E+00">
                  <c:v>-2.0315000000000017E-2</c:v>
                </c:pt>
                <c:pt idx="388" formatCode="0.00E+00">
                  <c:v>-2.0195500000000016E-2</c:v>
                </c:pt>
                <c:pt idx="389" formatCode="0.00E+00">
                  <c:v>-2.0076000000000017E-2</c:v>
                </c:pt>
                <c:pt idx="390" formatCode="0.00E+00">
                  <c:v>-1.9956500000000016E-2</c:v>
                </c:pt>
                <c:pt idx="391" formatCode="0.00E+00">
                  <c:v>-1.9837000000000018E-2</c:v>
                </c:pt>
                <c:pt idx="392" formatCode="0.00E+00">
                  <c:v>-1.9717500000000016E-2</c:v>
                </c:pt>
                <c:pt idx="393" formatCode="0.00E+00">
                  <c:v>-1.9598000000000018E-2</c:v>
                </c:pt>
                <c:pt idx="394" formatCode="0.00E+00">
                  <c:v>-1.9478500000000017E-2</c:v>
                </c:pt>
                <c:pt idx="395" formatCode="0.00E+00">
                  <c:v>-1.9359000000000015E-2</c:v>
                </c:pt>
                <c:pt idx="396" formatCode="0.00E+00">
                  <c:v>-1.9239500000000017E-2</c:v>
                </c:pt>
                <c:pt idx="397" formatCode="0.00E+00">
                  <c:v>-1.9120000000000015E-2</c:v>
                </c:pt>
                <c:pt idx="398" formatCode="0.00E+00">
                  <c:v>-1.9000500000000017E-2</c:v>
                </c:pt>
                <c:pt idx="399" formatCode="0.00E+00">
                  <c:v>-1.8881000000000016E-2</c:v>
                </c:pt>
                <c:pt idx="400" formatCode="0.00E+00">
                  <c:v>-1.8761500000000014E-2</c:v>
                </c:pt>
                <c:pt idx="401" formatCode="0.00E+00">
                  <c:v>-1.8642000000000016E-2</c:v>
                </c:pt>
                <c:pt idx="402" formatCode="0.00E+00">
                  <c:v>-1.8522500000000015E-2</c:v>
                </c:pt>
                <c:pt idx="403" formatCode="0.00E+00">
                  <c:v>-1.8403000000000017E-2</c:v>
                </c:pt>
                <c:pt idx="404" formatCode="0.00E+00">
                  <c:v>-1.8283500000000015E-2</c:v>
                </c:pt>
                <c:pt idx="405" formatCode="0.00E+00">
                  <c:v>-1.8164000000000013E-2</c:v>
                </c:pt>
                <c:pt idx="406" formatCode="0.00E+00">
                  <c:v>-1.8044500000000015E-2</c:v>
                </c:pt>
                <c:pt idx="407" formatCode="0.00E+00">
                  <c:v>-1.7925000000000017E-2</c:v>
                </c:pt>
                <c:pt idx="408" formatCode="0.00E+00">
                  <c:v>-1.7805500000000016E-2</c:v>
                </c:pt>
                <c:pt idx="409" formatCode="0.00E+00">
                  <c:v>-1.7686000000000014E-2</c:v>
                </c:pt>
                <c:pt idx="410" formatCode="0.00E+00">
                  <c:v>-1.7566500000000016E-2</c:v>
                </c:pt>
                <c:pt idx="411" formatCode="0.00E+00">
                  <c:v>-1.7447000000000015E-2</c:v>
                </c:pt>
                <c:pt idx="412" formatCode="0.00E+00">
                  <c:v>-1.7327500000000017E-2</c:v>
                </c:pt>
                <c:pt idx="413" formatCode="0.00E+00">
                  <c:v>-1.7208000000000015E-2</c:v>
                </c:pt>
                <c:pt idx="414" formatCode="0.00E+00">
                  <c:v>-1.7088500000000013E-2</c:v>
                </c:pt>
                <c:pt idx="415" formatCode="0.00E+00">
                  <c:v>-1.6969000000000015E-2</c:v>
                </c:pt>
                <c:pt idx="416" formatCode="0.00E+00">
                  <c:v>-1.6849500000000014E-2</c:v>
                </c:pt>
                <c:pt idx="417" formatCode="0.00E+00">
                  <c:v>-1.6730000000000016E-2</c:v>
                </c:pt>
                <c:pt idx="418" formatCode="0.00E+00">
                  <c:v>-1.6610500000000014E-2</c:v>
                </c:pt>
                <c:pt idx="419" formatCode="0.00E+00">
                  <c:v>-1.6491000000000013E-2</c:v>
                </c:pt>
                <c:pt idx="420" formatCode="0.00E+00">
                  <c:v>-1.6371500000000015E-2</c:v>
                </c:pt>
                <c:pt idx="421" formatCode="0.00E+00">
                  <c:v>-1.6252000000000013E-2</c:v>
                </c:pt>
                <c:pt idx="422" formatCode="0.00E+00">
                  <c:v>-1.6132500000000015E-2</c:v>
                </c:pt>
                <c:pt idx="423" formatCode="0.00E+00">
                  <c:v>-1.6013000000000013E-2</c:v>
                </c:pt>
                <c:pt idx="424" formatCode="0.00E+00">
                  <c:v>-1.5893500000000012E-2</c:v>
                </c:pt>
                <c:pt idx="425" formatCode="0.00E+00">
                  <c:v>-1.5774000000000014E-2</c:v>
                </c:pt>
                <c:pt idx="426" formatCode="0.00E+00">
                  <c:v>-1.5654500000000016E-2</c:v>
                </c:pt>
                <c:pt idx="427" formatCode="0.00E+00">
                  <c:v>-1.5535000000000014E-2</c:v>
                </c:pt>
                <c:pt idx="428" formatCode="0.00E+00">
                  <c:v>-1.5415500000000013E-2</c:v>
                </c:pt>
                <c:pt idx="429" formatCode="0.00E+00">
                  <c:v>-1.5296000000000013E-2</c:v>
                </c:pt>
                <c:pt idx="430" formatCode="0.00E+00">
                  <c:v>-1.5176500000000013E-2</c:v>
                </c:pt>
                <c:pt idx="431" formatCode="0.00E+00">
                  <c:v>-1.5057000000000013E-2</c:v>
                </c:pt>
                <c:pt idx="432" formatCode="0.00E+00">
                  <c:v>-1.4937500000000013E-2</c:v>
                </c:pt>
                <c:pt idx="433" formatCode="0.00E+00">
                  <c:v>-1.4818000000000013E-2</c:v>
                </c:pt>
                <c:pt idx="434" formatCode="0.00E+00">
                  <c:v>-1.4698500000000012E-2</c:v>
                </c:pt>
                <c:pt idx="435" formatCode="0.00E+00">
                  <c:v>-1.4579000000000012E-2</c:v>
                </c:pt>
                <c:pt idx="436" formatCode="0.00E+00">
                  <c:v>-1.4459500000000012E-2</c:v>
                </c:pt>
                <c:pt idx="437" formatCode="0.00E+00">
                  <c:v>-1.4340000000000012E-2</c:v>
                </c:pt>
                <c:pt idx="438" formatCode="0.00E+00">
                  <c:v>-1.4220500000000013E-2</c:v>
                </c:pt>
                <c:pt idx="439" formatCode="0.00E+00">
                  <c:v>-1.4101000000000011E-2</c:v>
                </c:pt>
                <c:pt idx="440" formatCode="0.00E+00">
                  <c:v>-1.3981500000000011E-2</c:v>
                </c:pt>
                <c:pt idx="441" formatCode="0.00E+00">
                  <c:v>-1.3862000000000011E-2</c:v>
                </c:pt>
                <c:pt idx="442" formatCode="0.00E+00">
                  <c:v>-1.3742500000000012E-2</c:v>
                </c:pt>
                <c:pt idx="443" formatCode="0.00E+00">
                  <c:v>-1.3623000000000012E-2</c:v>
                </c:pt>
                <c:pt idx="444" formatCode="0.00E+00">
                  <c:v>-1.3503500000000012E-2</c:v>
                </c:pt>
                <c:pt idx="445" formatCode="0.00E+00">
                  <c:v>-1.338400000000001E-2</c:v>
                </c:pt>
                <c:pt idx="446" formatCode="0.00E+00">
                  <c:v>-1.3264500000000011E-2</c:v>
                </c:pt>
                <c:pt idx="447" formatCode="0.00E+00">
                  <c:v>-1.3145000000000011E-2</c:v>
                </c:pt>
                <c:pt idx="448" formatCode="0.00E+00">
                  <c:v>-1.3025500000000011E-2</c:v>
                </c:pt>
                <c:pt idx="449" formatCode="0.00E+00">
                  <c:v>-1.2906000000000011E-2</c:v>
                </c:pt>
                <c:pt idx="450" formatCode="0.00E+00">
                  <c:v>-1.2786500000000011E-2</c:v>
                </c:pt>
                <c:pt idx="451" formatCode="0.00E+00">
                  <c:v>-1.266700000000001E-2</c:v>
                </c:pt>
                <c:pt idx="452" formatCode="0.00E+00">
                  <c:v>-1.254750000000001E-2</c:v>
                </c:pt>
                <c:pt idx="453" formatCode="0.00E+00">
                  <c:v>-1.242800000000001E-2</c:v>
                </c:pt>
                <c:pt idx="454" formatCode="0.00E+00">
                  <c:v>-1.230850000000001E-2</c:v>
                </c:pt>
                <c:pt idx="455" formatCode="0.00E+00">
                  <c:v>-1.2189000000000011E-2</c:v>
                </c:pt>
                <c:pt idx="456" formatCode="0.00E+00">
                  <c:v>-1.2069500000000011E-2</c:v>
                </c:pt>
                <c:pt idx="457" formatCode="0.00E+00">
                  <c:v>-1.1950000000000009E-2</c:v>
                </c:pt>
                <c:pt idx="458" formatCode="0.00E+00">
                  <c:v>-1.1830500000000009E-2</c:v>
                </c:pt>
                <c:pt idx="459" formatCode="0.00E+00">
                  <c:v>-1.171100000000001E-2</c:v>
                </c:pt>
                <c:pt idx="460" formatCode="0.00E+00">
                  <c:v>-1.159150000000001E-2</c:v>
                </c:pt>
                <c:pt idx="461" formatCode="0.00E+00">
                  <c:v>-1.147200000000001E-2</c:v>
                </c:pt>
                <c:pt idx="462" formatCode="0.00E+00">
                  <c:v>-1.135250000000001E-2</c:v>
                </c:pt>
                <c:pt idx="463" formatCode="0.00E+00">
                  <c:v>-1.1233000000000009E-2</c:v>
                </c:pt>
                <c:pt idx="464" formatCode="0.00E+00">
                  <c:v>-1.1113500000000009E-2</c:v>
                </c:pt>
                <c:pt idx="465" formatCode="0.00E+00">
                  <c:v>-1.0994000000000009E-2</c:v>
                </c:pt>
                <c:pt idx="466" formatCode="0.00E+00">
                  <c:v>-1.0874500000000009E-2</c:v>
                </c:pt>
                <c:pt idx="467" formatCode="0.00E+00">
                  <c:v>-1.0755000000000009E-2</c:v>
                </c:pt>
                <c:pt idx="468" formatCode="0.00E+00">
                  <c:v>-1.063550000000001E-2</c:v>
                </c:pt>
                <c:pt idx="469" formatCode="0.00E+00">
                  <c:v>-1.0516000000000008E-2</c:v>
                </c:pt>
                <c:pt idx="470" formatCode="0.00E+00">
                  <c:v>-1.0396500000000008E-2</c:v>
                </c:pt>
                <c:pt idx="471" formatCode="0.00E+00">
                  <c:v>-1.0277000000000008E-2</c:v>
                </c:pt>
                <c:pt idx="472" formatCode="0.00E+00">
                  <c:v>-1.0157500000000009E-2</c:v>
                </c:pt>
                <c:pt idx="473" formatCode="0.00E+00">
                  <c:v>-1.0038000000000009E-2</c:v>
                </c:pt>
                <c:pt idx="474" formatCode="0.00E+00">
                  <c:v>-9.9185000000000089E-3</c:v>
                </c:pt>
                <c:pt idx="475" formatCode="0.00E+00">
                  <c:v>-9.7990000000000074E-3</c:v>
                </c:pt>
                <c:pt idx="476" formatCode="0.00E+00">
                  <c:v>-9.6795000000000075E-3</c:v>
                </c:pt>
                <c:pt idx="477" formatCode="0.00E+00">
                  <c:v>-9.5600000000000077E-3</c:v>
                </c:pt>
                <c:pt idx="478" formatCode="0.00E+00">
                  <c:v>-9.4405000000000079E-3</c:v>
                </c:pt>
                <c:pt idx="479" formatCode="0.00E+00">
                  <c:v>-9.3210000000000081E-3</c:v>
                </c:pt>
                <c:pt idx="480" formatCode="0.00E+00">
                  <c:v>-9.2015000000000065E-3</c:v>
                </c:pt>
                <c:pt idx="481" formatCode="0.00E+00">
                  <c:v>-9.0820000000000067E-3</c:v>
                </c:pt>
                <c:pt idx="482" formatCode="0.00E+00">
                  <c:v>-8.9625000000000069E-3</c:v>
                </c:pt>
                <c:pt idx="483" formatCode="0.00E+00">
                  <c:v>-8.8430000000000071E-3</c:v>
                </c:pt>
                <c:pt idx="484" formatCode="0.00E+00">
                  <c:v>-8.7235000000000073E-3</c:v>
                </c:pt>
                <c:pt idx="485" formatCode="0.00E+00">
                  <c:v>-8.6040000000000075E-3</c:v>
                </c:pt>
                <c:pt idx="486" formatCode="0.00E+00">
                  <c:v>-8.4845000000000059E-3</c:v>
                </c:pt>
                <c:pt idx="487" formatCode="0.00E+00">
                  <c:v>-8.3650000000000061E-3</c:v>
                </c:pt>
                <c:pt idx="488" formatCode="0.00E+00">
                  <c:v>-8.2455000000000063E-3</c:v>
                </c:pt>
                <c:pt idx="489" formatCode="0.00E+00">
                  <c:v>-8.1260000000000047E-3</c:v>
                </c:pt>
                <c:pt idx="490" formatCode="0.00E+00">
                  <c:v>-8.0065000000000067E-3</c:v>
                </c:pt>
                <c:pt idx="491" formatCode="0.00E+00">
                  <c:v>-7.8870000000000051E-3</c:v>
                </c:pt>
                <c:pt idx="492" formatCode="0.00E+00">
                  <c:v>-7.767500000000007E-3</c:v>
                </c:pt>
                <c:pt idx="493" formatCode="0.00E+00">
                  <c:v>-7.6480000000000055E-3</c:v>
                </c:pt>
                <c:pt idx="494" formatCode="0.00E+00">
                  <c:v>-7.5285000000000074E-3</c:v>
                </c:pt>
                <c:pt idx="495" formatCode="0.00E+00">
                  <c:v>-7.4090000000000059E-3</c:v>
                </c:pt>
                <c:pt idx="496" formatCode="0.00E+00">
                  <c:v>-7.2895000000000043E-3</c:v>
                </c:pt>
                <c:pt idx="497" formatCode="0.00E+00">
                  <c:v>-7.1700000000000062E-3</c:v>
                </c:pt>
                <c:pt idx="498" formatCode="0.00E+00">
                  <c:v>-7.0505000000000047E-3</c:v>
                </c:pt>
                <c:pt idx="499" formatCode="0.00E+00">
                  <c:v>-6.9310000000000066E-3</c:v>
                </c:pt>
                <c:pt idx="500" formatCode="0.00E+00">
                  <c:v>-6.8115000000000051E-3</c:v>
                </c:pt>
                <c:pt idx="501" formatCode="0.00E+00">
                  <c:v>-6.6920000000000035E-3</c:v>
                </c:pt>
                <c:pt idx="502" formatCode="0.00E+00">
                  <c:v>-6.5725000000000054E-3</c:v>
                </c:pt>
                <c:pt idx="503" formatCode="0.00E+00">
                  <c:v>-6.4530000000000039E-3</c:v>
                </c:pt>
                <c:pt idx="504" formatCode="0.00E+00">
                  <c:v>-6.3335000000000058E-3</c:v>
                </c:pt>
                <c:pt idx="505" formatCode="0.00E+00">
                  <c:v>-6.2140000000000042E-3</c:v>
                </c:pt>
                <c:pt idx="506" formatCode="0.00E+00">
                  <c:v>-6.0945000000000062E-3</c:v>
                </c:pt>
                <c:pt idx="507" formatCode="0.00E+00">
                  <c:v>-5.9750000000000046E-3</c:v>
                </c:pt>
                <c:pt idx="508" formatCode="0.00E+00">
                  <c:v>-5.8555000000000031E-3</c:v>
                </c:pt>
                <c:pt idx="509" formatCode="0.00E+00">
                  <c:v>-5.736000000000005E-3</c:v>
                </c:pt>
                <c:pt idx="510" formatCode="0.00E+00">
                  <c:v>-5.6165000000000034E-3</c:v>
                </c:pt>
                <c:pt idx="511" formatCode="0.00E+00">
                  <c:v>-5.4970000000000054E-3</c:v>
                </c:pt>
                <c:pt idx="512" formatCode="0.00E+00">
                  <c:v>-5.3775000000000038E-3</c:v>
                </c:pt>
                <c:pt idx="513" formatCode="0.00E+00">
                  <c:v>-5.2580000000000023E-3</c:v>
                </c:pt>
                <c:pt idx="514" formatCode="0.00E+00">
                  <c:v>-5.1385000000000042E-3</c:v>
                </c:pt>
                <c:pt idx="515" formatCode="0.00E+00">
                  <c:v>-5.0190000000000026E-3</c:v>
                </c:pt>
                <c:pt idx="516" formatCode="0.00E+00">
                  <c:v>-4.8995000000000045E-3</c:v>
                </c:pt>
                <c:pt idx="517" formatCode="0.00E+00">
                  <c:v>-4.780000000000003E-3</c:v>
                </c:pt>
                <c:pt idx="518" formatCode="0.00E+00">
                  <c:v>-4.6605000000000014E-3</c:v>
                </c:pt>
                <c:pt idx="519" formatCode="0.00E+00">
                  <c:v>-4.5410000000000034E-3</c:v>
                </c:pt>
                <c:pt idx="520" formatCode="0.00E+00">
                  <c:v>-4.4215000000000018E-3</c:v>
                </c:pt>
                <c:pt idx="521" formatCode="0.00E+00">
                  <c:v>-4.3020000000000037E-3</c:v>
                </c:pt>
                <c:pt idx="522" formatCode="0.00E+00">
                  <c:v>-4.1825000000000022E-3</c:v>
                </c:pt>
                <c:pt idx="523" formatCode="0.00E+00">
                  <c:v>-4.0630000000000041E-3</c:v>
                </c:pt>
                <c:pt idx="524" formatCode="0.00E+00">
                  <c:v>-3.9435000000000026E-3</c:v>
                </c:pt>
                <c:pt idx="525" formatCode="0.00E+00">
                  <c:v>-3.824000000000001E-3</c:v>
                </c:pt>
                <c:pt idx="526" formatCode="0.00E+00">
                  <c:v>-3.7045000000000029E-3</c:v>
                </c:pt>
                <c:pt idx="527" formatCode="0.00E+00">
                  <c:v>-3.5850000000000014E-3</c:v>
                </c:pt>
                <c:pt idx="528" formatCode="0.00E+00">
                  <c:v>-3.4655000000000033E-3</c:v>
                </c:pt>
                <c:pt idx="529" formatCode="0.00E+00">
                  <c:v>-3.3460000000000018E-3</c:v>
                </c:pt>
                <c:pt idx="530" formatCode="0.00E+00">
                  <c:v>-3.2265000000000002E-3</c:v>
                </c:pt>
                <c:pt idx="531" formatCode="0.00E+00">
                  <c:v>-3.1070000000000021E-3</c:v>
                </c:pt>
                <c:pt idx="532" formatCode="0.00E+00">
                  <c:v>-2.9875000000000006E-3</c:v>
                </c:pt>
                <c:pt idx="533" formatCode="0.00E+00">
                  <c:v>-2.8680000000000025E-3</c:v>
                </c:pt>
                <c:pt idx="534" formatCode="0.00E+00">
                  <c:v>-2.7485000000000009E-3</c:v>
                </c:pt>
                <c:pt idx="535" formatCode="0.00E+00">
                  <c:v>-2.6290000000000029E-3</c:v>
                </c:pt>
                <c:pt idx="536" formatCode="0.00E+00">
                  <c:v>-2.5095000000000013E-3</c:v>
                </c:pt>
                <c:pt idx="537" formatCode="0.00E+00">
                  <c:v>-2.3899999999999998E-3</c:v>
                </c:pt>
                <c:pt idx="538" formatCode="0.00E+00">
                  <c:v>-2.2705000000000017E-3</c:v>
                </c:pt>
                <c:pt idx="539" formatCode="0.00E+00">
                  <c:v>-2.1510000000000001E-3</c:v>
                </c:pt>
                <c:pt idx="540" formatCode="0.00E+00">
                  <c:v>-2.0315000000000021E-3</c:v>
                </c:pt>
                <c:pt idx="541" formatCode="0.00E+00">
                  <c:v>-1.9120000000000005E-3</c:v>
                </c:pt>
                <c:pt idx="542" formatCode="0.00E+00">
                  <c:v>-1.792499999999999E-3</c:v>
                </c:pt>
                <c:pt idx="543" formatCode="0.00E+00">
                  <c:v>-1.6730000000000009E-3</c:v>
                </c:pt>
                <c:pt idx="544" formatCode="0.00E+00">
                  <c:v>-1.5534999999999993E-3</c:v>
                </c:pt>
                <c:pt idx="545" formatCode="0.00E+00">
                  <c:v>-1.4340000000000012E-3</c:v>
                </c:pt>
                <c:pt idx="546" formatCode="0.00E+00">
                  <c:v>-1.3144999999999997E-3</c:v>
                </c:pt>
                <c:pt idx="547" formatCode="0.00E+00">
                  <c:v>-1.1950000000000016E-3</c:v>
                </c:pt>
                <c:pt idx="548" formatCode="0.00E+00">
                  <c:v>-1.0755000000000001E-3</c:v>
                </c:pt>
                <c:pt idx="549" formatCode="0.00E+00">
                  <c:v>-9.5599999999999852E-4</c:v>
                </c:pt>
                <c:pt idx="550" formatCode="0.00E+00">
                  <c:v>-8.3650000000000044E-4</c:v>
                </c:pt>
                <c:pt idx="551" formatCode="0.00E+00">
                  <c:v>-7.1699999999999889E-4</c:v>
                </c:pt>
                <c:pt idx="552" formatCode="0.00E+00">
                  <c:v>-5.9750000000000081E-4</c:v>
                </c:pt>
                <c:pt idx="553" formatCode="0.00E+00">
                  <c:v>-4.7799999999999926E-4</c:v>
                </c:pt>
                <c:pt idx="554" formatCode="0.00E+00">
                  <c:v>-3.5849999999999771E-4</c:v>
                </c:pt>
                <c:pt idx="555" formatCode="0.00E+00">
                  <c:v>-2.3899999999999963E-4</c:v>
                </c:pt>
                <c:pt idx="556" formatCode="0.00E+00">
                  <c:v>-1.1949999999999808E-4</c:v>
                </c:pt>
                <c:pt idx="557" formatCode="0.00E+00">
                  <c:v>0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80587104"/>
        <c:axId val="280585536"/>
      </c:scatterChart>
      <c:valAx>
        <c:axId val="280587104"/>
        <c:scaling>
          <c:orientation val="minMax"/>
          <c:max val="700"/>
          <c:min val="0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E+0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80585536"/>
        <c:crosses val="autoZero"/>
        <c:crossBetween val="midCat"/>
        <c:majorUnit val="100"/>
      </c:valAx>
      <c:valAx>
        <c:axId val="280585536"/>
        <c:scaling>
          <c:orientation val="minMax"/>
          <c:max val="5.000000000000001E-2"/>
          <c:min val="-5.000000000000001E-2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80587104"/>
        <c:crosses val="autoZero"/>
        <c:crossBetween val="midCat"/>
      </c:valAx>
      <c:spPr>
        <a:pattFill prst="ltDnDiag">
          <a:fgClr>
            <a:schemeClr val="dk1">
              <a:lumMod val="15000"/>
              <a:lumOff val="85000"/>
            </a:schemeClr>
          </a:fgClr>
          <a:bgClr>
            <a:schemeClr val="lt1"/>
          </a:bgClr>
        </a:pattFill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ja-JP"/>
        </a:p>
      </c:txPr>
    </c:legend>
    <c:plotVisOnly val="1"/>
    <c:dispBlanksAs val="gap"/>
    <c:showDLblsOverMax val="0"/>
  </c:chart>
  <c:spPr>
    <a:solidFill>
      <a:schemeClr val="lt1"/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ja-JP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0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  <a:alpha val="54000"/>
          </a:schemeClr>
        </a:solidFill>
        <a:round/>
      </a:ln>
    </cs:spPr>
    <cs:defRPr sz="1197" kern="1200" cap="none" spc="0" normalizeH="0" baseline="0"/>
  </cs:categoryAxis>
  <cs:chartArea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>
            <a:alpha val="50000"/>
          </a:schemeClr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lt1"/>
      </a:solidFill>
      <a:ln w="1587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064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plotArea>
  <cs:plotArea3D>
    <cs:lnRef idx="0"/>
    <cs:fillRef idx="0"/>
    <cs:effectRef idx="0"/>
    <cs:fontRef idx="minor">
      <a:schemeClr val="dk1"/>
    </cs:fontRef>
    <cs:spPr>
      <a:solidFill>
        <a:schemeClr val="lt1"/>
      </a:solidFill>
    </cs:spPr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dk1">
        <a:lumMod val="50000"/>
        <a:lumOff val="50000"/>
      </a:schemeClr>
    </cs:fontRef>
    <cs:defRPr sz="2128" b="1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  <a:alpha val="54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0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  <a:alpha val="54000"/>
          </a:schemeClr>
        </a:solidFill>
        <a:round/>
      </a:ln>
    </cs:spPr>
    <cs:defRPr sz="1197" kern="1200" cap="none" spc="0" normalizeH="0" baseline="0"/>
  </cs:categoryAxis>
  <cs:chartArea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>
            <a:alpha val="50000"/>
          </a:schemeClr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lt1"/>
      </a:solidFill>
      <a:ln w="1587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064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plotArea>
  <cs:plotArea3D>
    <cs:lnRef idx="0"/>
    <cs:fillRef idx="0"/>
    <cs:effectRef idx="0"/>
    <cs:fontRef idx="minor">
      <a:schemeClr val="dk1"/>
    </cs:fontRef>
    <cs:spPr>
      <a:solidFill>
        <a:schemeClr val="lt1"/>
      </a:solidFill>
    </cs:spPr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dk1">
        <a:lumMod val="50000"/>
        <a:lumOff val="50000"/>
      </a:schemeClr>
    </cs:fontRef>
    <cs:defRPr sz="2128" b="1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  <a:alpha val="54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A93630-1A86-424B-99B3-2BAD616477C7}" type="datetimeFigureOut">
              <a:rPr kumimoji="1" lang="ja-JP" altLang="en-US" smtClean="0"/>
              <a:t>2015/7/17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C3610A-F6D9-4796-8C6B-A4EE5DCA76B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980487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C3610A-F6D9-4796-8C6B-A4EE5DCA76BB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423336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C3610A-F6D9-4796-8C6B-A4EE5DCA76BB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318653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ja-JP" altLang="en-US" smtClean="0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7/17/2015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40333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smtClean="0"/>
              <a:t>7/17/2015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53319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7/17/2015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2191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ja-JP" altLang="en-US" smtClean="0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7/17/2015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30901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7/17/2015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03796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7/17/2015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355236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smtClean="0"/>
              <a:t>7/17/2015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146211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7/17/2015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038817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7/17/2015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21755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7/17/2015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968593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7/17/2015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39013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7/17/2015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593998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 smtClean="0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7/17/2015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380299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smtClean="0"/>
              <a:t>7/17/2015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837213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7/17/2015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673357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ja-JP" altLang="en-US" smtClean="0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7/17/2015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769841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7/17/2015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240908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7/17/2015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447557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smtClean="0"/>
              <a:t>7/17/2015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810806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7/17/2015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290412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7/17/2015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912392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7/17/2015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67432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7/17/2015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135953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7/17/2015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029575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 smtClean="0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7/17/2015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783310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パノラマ写真 (キャプション付き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 smtClean="0"/>
              <a:t>図を追加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7/17/2015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373962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とキャプショ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7/17/2015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67146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用 (キャプション付き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7/17/2015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68505879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7/17/2015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125996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用付きの名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ja-JP" altLang="en-US" smtClean="0"/>
              <a:t>マスター テキストの書式設定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7/17/2015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2324911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または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ja-JP" altLang="en-US" smtClean="0"/>
              <a:t>マスター テキストの書式設定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7/17/2015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7789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smtClean="0"/>
              <a:t>7/17/2015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13250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7/17/2015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36787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smtClean="0"/>
              <a:t>7/17/2015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64737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7/17/2015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6078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7/17/2015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762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7/17/2015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39001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7/17/2015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48205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 smtClean="0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7/17/2015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98669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17" Type="http://schemas.openxmlformats.org/officeDocument/2006/relationships/slideLayout" Target="../slideLayouts/slideLayout39.xml"/><Relationship Id="rId2" Type="http://schemas.openxmlformats.org/officeDocument/2006/relationships/slideLayout" Target="../slideLayouts/slideLayout24.xml"/><Relationship Id="rId16" Type="http://schemas.openxmlformats.org/officeDocument/2006/relationships/slideLayout" Target="../slideLayouts/slideLayout38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7/17/2015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96220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6" r:id="rId1"/>
    <p:sldLayoutId id="2147483777" r:id="rId2"/>
    <p:sldLayoutId id="2147483778" r:id="rId3"/>
    <p:sldLayoutId id="2147483779" r:id="rId4"/>
    <p:sldLayoutId id="2147483780" r:id="rId5"/>
    <p:sldLayoutId id="2147483781" r:id="rId6"/>
    <p:sldLayoutId id="2147483782" r:id="rId7"/>
    <p:sldLayoutId id="2147483783" r:id="rId8"/>
    <p:sldLayoutId id="2147483784" r:id="rId9"/>
    <p:sldLayoutId id="2147483785" r:id="rId10"/>
    <p:sldLayoutId id="214748378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7/17/2015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48228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0" r:id="rId1"/>
    <p:sldLayoutId id="2147483861" r:id="rId2"/>
    <p:sldLayoutId id="2147483862" r:id="rId3"/>
    <p:sldLayoutId id="2147483863" r:id="rId4"/>
    <p:sldLayoutId id="2147483864" r:id="rId5"/>
    <p:sldLayoutId id="2147483865" r:id="rId6"/>
    <p:sldLayoutId id="2147483866" r:id="rId7"/>
    <p:sldLayoutId id="2147483867" r:id="rId8"/>
    <p:sldLayoutId id="2147483868" r:id="rId9"/>
    <p:sldLayoutId id="2147483869" r:id="rId10"/>
    <p:sldLayoutId id="214748387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smtClean="0"/>
              <a:pPr/>
              <a:t>7/17/2015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522598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90" r:id="rId1"/>
    <p:sldLayoutId id="2147483891" r:id="rId2"/>
    <p:sldLayoutId id="2147483892" r:id="rId3"/>
    <p:sldLayoutId id="2147483893" r:id="rId4"/>
    <p:sldLayoutId id="2147483894" r:id="rId5"/>
    <p:sldLayoutId id="2147483895" r:id="rId6"/>
    <p:sldLayoutId id="2147483896" r:id="rId7"/>
    <p:sldLayoutId id="2147483897" r:id="rId8"/>
    <p:sldLayoutId id="2147483898" r:id="rId9"/>
    <p:sldLayoutId id="2147483899" r:id="rId10"/>
    <p:sldLayoutId id="2147483900" r:id="rId11"/>
    <p:sldLayoutId id="2147483901" r:id="rId12"/>
    <p:sldLayoutId id="2147483902" r:id="rId13"/>
    <p:sldLayoutId id="2147483903" r:id="rId14"/>
    <p:sldLayoutId id="2147483904" r:id="rId15"/>
    <p:sldLayoutId id="2147483905" r:id="rId16"/>
    <p:sldLayoutId id="2147483906" r:id="rId17"/>
  </p:sldLayoutIdLst>
  <p:txStyles>
    <p:titleStyle>
      <a:lvl1pPr algn="l" defTabSz="457200" rtl="0" eaLnBrk="1" latinLnBrk="0" hangingPunct="1">
        <a:spcBef>
          <a:spcPct val="0"/>
        </a:spcBef>
        <a:buNone/>
        <a:defRPr kumimoji="1"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 kumimoji="1">
          <a:solidFill>
            <a:schemeClr val="tx2"/>
          </a:solidFill>
        </a:defRPr>
      </a:lvl2pPr>
      <a:lvl3pPr eaLnBrk="1" hangingPunct="1">
        <a:defRPr kumimoji="1">
          <a:solidFill>
            <a:schemeClr val="tx2"/>
          </a:solidFill>
        </a:defRPr>
      </a:lvl3pPr>
      <a:lvl4pPr eaLnBrk="1" hangingPunct="1">
        <a:defRPr kumimoji="1">
          <a:solidFill>
            <a:schemeClr val="tx2"/>
          </a:solidFill>
        </a:defRPr>
      </a:lvl4pPr>
      <a:lvl5pPr eaLnBrk="1" hangingPunct="1">
        <a:defRPr kumimoji="1">
          <a:solidFill>
            <a:schemeClr val="tx2"/>
          </a:solidFill>
        </a:defRPr>
      </a:lvl5pPr>
      <a:lvl6pPr eaLnBrk="1" hangingPunct="1">
        <a:defRPr kumimoji="1">
          <a:solidFill>
            <a:schemeClr val="tx2"/>
          </a:solidFill>
        </a:defRPr>
      </a:lvl6pPr>
      <a:lvl7pPr eaLnBrk="1" hangingPunct="1">
        <a:defRPr kumimoji="1">
          <a:solidFill>
            <a:schemeClr val="tx2"/>
          </a:solidFill>
        </a:defRPr>
      </a:lvl7pPr>
      <a:lvl8pPr eaLnBrk="1" hangingPunct="1">
        <a:defRPr kumimoji="1">
          <a:solidFill>
            <a:schemeClr val="tx2"/>
          </a:solidFill>
        </a:defRPr>
      </a:lvl8pPr>
      <a:lvl9pPr eaLnBrk="1" hangingPunct="1">
        <a:defRPr kumimoji="1"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kumimoji="1"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kumimoji="1"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kumimoji="1"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kumimoji="1"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kumimoji="1"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kumimoji="1"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kumimoji="1"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kumimoji="1"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kumimoji="1"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9.JPG"/><Relationship Id="rId4" Type="http://schemas.openxmlformats.org/officeDocument/2006/relationships/image" Target="../media/image18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32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5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48282" y="521877"/>
            <a:ext cx="11443535" cy="2387600"/>
          </a:xfrm>
        </p:spPr>
        <p:txBody>
          <a:bodyPr/>
          <a:lstStyle/>
          <a:p>
            <a:r>
              <a:rPr lang="ja-JP" altLang="en-US" dirty="0" smtClean="0"/>
              <a:t>磁気スペクトロメーターを用いた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ja-JP" altLang="en-US" dirty="0" smtClean="0"/>
              <a:t>解離水素中の重イオンビームの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ja-JP" altLang="en-US" dirty="0" smtClean="0"/>
              <a:t>阻止能測定</a:t>
            </a:r>
            <a:endParaRPr kumimoji="1" lang="ja-JP" altLang="en-US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379412" y="4135967"/>
            <a:ext cx="6400800" cy="1947333"/>
          </a:xfrm>
        </p:spPr>
        <p:txBody>
          <a:bodyPr>
            <a:normAutofit/>
          </a:bodyPr>
          <a:lstStyle/>
          <a:p>
            <a:r>
              <a:rPr kumimoji="1" lang="ja-JP" altLang="en-US" sz="2800" dirty="0" smtClean="0">
                <a:solidFill>
                  <a:schemeClr val="tx1"/>
                </a:solidFill>
              </a:rPr>
              <a:t>創造エネルギー専攻　小栗研究室　</a:t>
            </a:r>
            <a:r>
              <a:rPr lang="en-US" altLang="ja-JP" sz="2800" dirty="0" smtClean="0">
                <a:solidFill>
                  <a:schemeClr val="tx1"/>
                </a:solidFill>
              </a:rPr>
              <a:t>15M31110		</a:t>
            </a:r>
            <a:r>
              <a:rPr kumimoji="1" lang="ja-JP" altLang="en-US" sz="2800" dirty="0" smtClean="0">
                <a:solidFill>
                  <a:schemeClr val="tx1"/>
                </a:solidFill>
              </a:rPr>
              <a:t>栗田大生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5119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9731" y="1954401"/>
            <a:ext cx="5735302" cy="4041346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602" y="2135140"/>
            <a:ext cx="6069826" cy="3679867"/>
          </a:xfrm>
          <a:prstGeom prst="rect">
            <a:avLst/>
          </a:prstGeom>
        </p:spPr>
      </p:pic>
      <p:grpSp>
        <p:nvGrpSpPr>
          <p:cNvPr id="13" name="グループ化 12"/>
          <p:cNvGrpSpPr/>
          <p:nvPr/>
        </p:nvGrpSpPr>
        <p:grpSpPr>
          <a:xfrm>
            <a:off x="1315374" y="1360388"/>
            <a:ext cx="1036097" cy="947295"/>
            <a:chOff x="1223010" y="676897"/>
            <a:chExt cx="1036097" cy="947295"/>
          </a:xfrm>
        </p:grpSpPr>
        <p:sp>
          <p:nvSpPr>
            <p:cNvPr id="11" name="下矢印 10"/>
            <p:cNvSpPr/>
            <p:nvPr/>
          </p:nvSpPr>
          <p:spPr>
            <a:xfrm>
              <a:off x="1223010" y="823784"/>
              <a:ext cx="712881" cy="800408"/>
            </a:xfrm>
            <a:prstGeom prst="downArrow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テキスト ボックス 11"/>
            <p:cNvSpPr txBox="1"/>
            <p:nvPr/>
          </p:nvSpPr>
          <p:spPr>
            <a:xfrm>
              <a:off x="1824373" y="676897"/>
              <a:ext cx="43473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3200" i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</a:t>
              </a:r>
              <a:endParaRPr kumimoji="1" lang="ja-JP" altLang="en-US" sz="32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5" name="グループ化 14"/>
          <p:cNvGrpSpPr/>
          <p:nvPr/>
        </p:nvGrpSpPr>
        <p:grpSpPr>
          <a:xfrm>
            <a:off x="7084983" y="2486664"/>
            <a:ext cx="603609" cy="765516"/>
            <a:chOff x="6309877" y="676896"/>
            <a:chExt cx="603609" cy="765516"/>
          </a:xfrm>
        </p:grpSpPr>
        <p:sp>
          <p:nvSpPr>
            <p:cNvPr id="10" name="フローチャート: 和接合 9"/>
            <p:cNvSpPr/>
            <p:nvPr/>
          </p:nvSpPr>
          <p:spPr>
            <a:xfrm>
              <a:off x="6575735" y="1096423"/>
              <a:ext cx="337751" cy="345989"/>
            </a:xfrm>
            <a:prstGeom prst="flowChartSummingJunction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" name="テキスト ボックス 13"/>
            <p:cNvSpPr txBox="1"/>
            <p:nvPr/>
          </p:nvSpPr>
          <p:spPr>
            <a:xfrm>
              <a:off x="6309877" y="676896"/>
              <a:ext cx="43473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3200" i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</a:t>
              </a:r>
              <a:endParaRPr kumimoji="1" lang="ja-JP" altLang="en-US" sz="32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テキスト ボックス 18"/>
              <p:cNvSpPr txBox="1"/>
              <p:nvPr/>
            </p:nvSpPr>
            <p:spPr>
              <a:xfrm>
                <a:off x="7302350" y="764940"/>
                <a:ext cx="2571538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5400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</a:t>
                </a:r>
                <a:r>
                  <a:rPr kumimoji="1" lang="en-US" altLang="ja-JP" sz="5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</a:t>
                </a:r>
                <a:r>
                  <a:rPr kumimoji="1" lang="en-US" altLang="ja-JP" sz="5400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qv</a:t>
                </a:r>
                <a14:m>
                  <m:oMath xmlns:m="http://schemas.openxmlformats.org/officeDocument/2006/math">
                    <m:r>
                      <a:rPr kumimoji="1" lang="en-US" altLang="ja-JP" sz="5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kumimoji="1" lang="en-US" altLang="ja-JP" sz="5400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</a:t>
                </a:r>
                <a:endParaRPr kumimoji="1" lang="ja-JP" altLang="en-US" sz="54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9" name="テキスト ボックス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2350" y="764940"/>
                <a:ext cx="2571538" cy="923330"/>
              </a:xfrm>
              <a:prstGeom prst="rect">
                <a:avLst/>
              </a:prstGeom>
              <a:blipFill rotWithShape="0">
                <a:blip r:embed="rId4"/>
                <a:stretch>
                  <a:fillRect l="-12796" t="-18421" r="-11848" b="-3881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タイトル 1"/>
          <p:cNvSpPr txBox="1">
            <a:spLocks/>
          </p:cNvSpPr>
          <p:nvPr/>
        </p:nvSpPr>
        <p:spPr>
          <a:xfrm>
            <a:off x="374602" y="-121659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kumimoji="1" sz="48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 kumimoji="1">
                <a:solidFill>
                  <a:schemeClr val="tx2"/>
                </a:solidFill>
              </a:defRPr>
            </a:lvl2pPr>
            <a:lvl3pPr eaLnBrk="1" hangingPunct="1">
              <a:defRPr kumimoji="1">
                <a:solidFill>
                  <a:schemeClr val="tx2"/>
                </a:solidFill>
              </a:defRPr>
            </a:lvl3pPr>
            <a:lvl4pPr eaLnBrk="1" hangingPunct="1">
              <a:defRPr kumimoji="1">
                <a:solidFill>
                  <a:schemeClr val="tx2"/>
                </a:solidFill>
              </a:defRPr>
            </a:lvl4pPr>
            <a:lvl5pPr eaLnBrk="1" hangingPunct="1">
              <a:defRPr kumimoji="1">
                <a:solidFill>
                  <a:schemeClr val="tx2"/>
                </a:solidFill>
              </a:defRPr>
            </a:lvl5pPr>
            <a:lvl6pPr eaLnBrk="1" hangingPunct="1">
              <a:defRPr kumimoji="1">
                <a:solidFill>
                  <a:schemeClr val="tx2"/>
                </a:solidFill>
              </a:defRPr>
            </a:lvl6pPr>
            <a:lvl7pPr eaLnBrk="1" hangingPunct="1">
              <a:defRPr kumimoji="1">
                <a:solidFill>
                  <a:schemeClr val="tx2"/>
                </a:solidFill>
              </a:defRPr>
            </a:lvl7pPr>
            <a:lvl8pPr eaLnBrk="1" hangingPunct="1">
              <a:defRPr kumimoji="1">
                <a:solidFill>
                  <a:schemeClr val="tx2"/>
                </a:solidFill>
              </a:defRPr>
            </a:lvl8pPr>
            <a:lvl9pPr eaLnBrk="1" hangingPunct="1">
              <a:defRPr kumimoji="1">
                <a:solidFill>
                  <a:schemeClr val="tx2"/>
                </a:solidFill>
              </a:defRPr>
            </a:lvl9pPr>
          </a:lstStyle>
          <a:p>
            <a:r>
              <a:rPr lang="ja-JP" altLang="en-US" sz="3600" dirty="0"/>
              <a:t>磁極端部のもれ磁場による</a:t>
            </a:r>
            <a:r>
              <a:rPr lang="en-US" altLang="ja-JP" sz="3600" dirty="0"/>
              <a:t/>
            </a:r>
            <a:br>
              <a:rPr lang="en-US" altLang="ja-JP" sz="3600" dirty="0"/>
            </a:br>
            <a:r>
              <a:rPr lang="ja-JP" altLang="en-US" sz="3600" dirty="0"/>
              <a:t>垂直方向集束作用</a:t>
            </a:r>
            <a:endParaRPr lang="ja-JP" altLang="en-US" sz="3600" dirty="0"/>
          </a:p>
        </p:txBody>
      </p:sp>
    </p:spTree>
    <p:extLst>
      <p:ext uri="{BB962C8B-B14F-4D97-AF65-F5344CB8AC3E}">
        <p14:creationId xmlns:p14="http://schemas.microsoft.com/office/powerpoint/2010/main" val="2778129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コンテンツ プレースホルダー 2"/>
              <p:cNvSpPr>
                <a:spLocks noGrp="1"/>
              </p:cNvSpPr>
              <p:nvPr>
                <p:ph idx="1"/>
              </p:nvPr>
            </p:nvSpPr>
            <p:spPr>
              <a:xfrm>
                <a:off x="1549885" y="497912"/>
                <a:ext cx="8656795" cy="5672228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:r>
                  <a:rPr lang="ja-JP" altLang="en-US" sz="2800" dirty="0" smtClean="0">
                    <a:solidFill>
                      <a:schemeClr val="tx1"/>
                    </a:solidFill>
                  </a:rPr>
                  <a:t>エッジ作用による荷電</a:t>
                </a:r>
                <a:r>
                  <a:rPr lang="ja-JP" altLang="en-US" sz="2800" dirty="0">
                    <a:solidFill>
                      <a:schemeClr val="tx1"/>
                    </a:solidFill>
                  </a:rPr>
                  <a:t>粒子にかかる運動</a:t>
                </a:r>
                <a:r>
                  <a:rPr lang="ja-JP" altLang="en-US" sz="2800" dirty="0" smtClean="0">
                    <a:solidFill>
                      <a:schemeClr val="tx1"/>
                    </a:solidFill>
                  </a:rPr>
                  <a:t>方程式は</a:t>
                </a:r>
                <a:endParaRPr lang="en-US" altLang="ja-JP" sz="2800" dirty="0" smtClean="0">
                  <a:solidFill>
                    <a:schemeClr val="tx1"/>
                  </a:solidFill>
                </a:endParaRPr>
              </a:p>
              <a:p>
                <a:pPr marL="0" indent="0" algn="ctr">
                  <a:buNone/>
                </a:pPr>
                <a:endParaRPr lang="en-US" altLang="ja-JP" sz="2800" dirty="0">
                  <a:solidFill>
                    <a:schemeClr val="tx1"/>
                  </a:solidFill>
                </a:endParaRPr>
              </a:p>
              <a:p>
                <a:pPr marL="0" indent="0" algn="r">
                  <a:buNone/>
                </a:pPr>
                <a:r>
                  <a:rPr lang="ja-JP" altLang="en-US" sz="2800" dirty="0" smtClean="0">
                    <a:solidFill>
                      <a:schemeClr val="tx1"/>
                    </a:solidFill>
                  </a:rPr>
                  <a:t>と</a:t>
                </a:r>
                <a:r>
                  <a:rPr lang="ja-JP" altLang="en-US" sz="2800" dirty="0" smtClean="0">
                    <a:solidFill>
                      <a:schemeClr val="tx1"/>
                    </a:solidFill>
                  </a:rPr>
                  <a:t>なる</a:t>
                </a:r>
                <a:endParaRPr lang="en-US" altLang="ja-JP" sz="2800" dirty="0" smtClean="0">
                  <a:solidFill>
                    <a:schemeClr val="tx1"/>
                  </a:solidFill>
                </a:endParaRPr>
              </a:p>
              <a:p>
                <a:pPr marL="0" indent="0" algn="ctr">
                  <a:buNone/>
                </a:pPr>
                <a:r>
                  <a:rPr lang="ja-JP" altLang="en-US" sz="2800" dirty="0" smtClean="0">
                    <a:solidFill>
                      <a:schemeClr val="tx1"/>
                    </a:solidFill>
                  </a:rPr>
                  <a:t>ここ</a:t>
                </a:r>
                <a:r>
                  <a:rPr lang="ja-JP" altLang="en-US" sz="2800" dirty="0" smtClean="0">
                    <a:solidFill>
                      <a:schemeClr val="tx1"/>
                    </a:solidFill>
                  </a:rPr>
                  <a:t>で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ja-JP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ja-JP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ja-JP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sSub>
                      <m:sSubPr>
                        <m:ctrlPr>
                          <a:rPr lang="en-US" altLang="ja-JP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ja-JP" alt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入</m:t>
                        </m:r>
                        <m:r>
                          <a:rPr lang="ja-JP" alt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出</m:t>
                        </m:r>
                        <m:r>
                          <a:rPr lang="ja-JP" alt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射</m:t>
                        </m:r>
                        <m:r>
                          <a:rPr lang="ja-JP" alt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の</m:t>
                        </m:r>
                        <m:r>
                          <a:rPr lang="ja-JP" alt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位置</m:t>
                        </m:r>
                        <m:r>
                          <a:rPr lang="en-US" altLang="ja-JP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ja-JP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ja-JP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ja-JP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</m:oMath>
                </a14:m>
                <a:r>
                  <a:rPr kumimoji="1" lang="en-US" altLang="ja-JP" sz="2800" dirty="0" smtClean="0">
                    <a:solidFill>
                      <a:schemeClr val="tx1"/>
                    </a:solidFill>
                  </a:rPr>
                  <a:t>’</a:t>
                </a:r>
                <a:r>
                  <a:rPr kumimoji="1" lang="ja-JP" altLang="en-US" sz="2800" dirty="0" smtClean="0">
                    <a:solidFill>
                      <a:schemeClr val="tx1"/>
                    </a:solidFill>
                  </a:rPr>
                  <a:t>はそのときの傾きを表す</a:t>
                </a:r>
                <a:endParaRPr kumimoji="1" lang="en-US" altLang="ja-JP" sz="2800" dirty="0" smtClean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en-US" altLang="ja-JP" sz="2800" dirty="0">
                  <a:solidFill>
                    <a:schemeClr val="tx1"/>
                  </a:solidFill>
                </a:endParaRPr>
              </a:p>
              <a:p>
                <a:pPr marL="0" indent="0" algn="ctr">
                  <a:buNone/>
                </a:pPr>
                <a:r>
                  <a:rPr lang="ja-JP" altLang="en-US" sz="2800" dirty="0" smtClean="0">
                    <a:solidFill>
                      <a:schemeClr val="tx1"/>
                    </a:solidFill>
                  </a:rPr>
                  <a:t>エッジ作用は凸レンズと同じ作用を</a:t>
                </a:r>
                <a:r>
                  <a:rPr lang="ja-JP" altLang="en-US" sz="2800" dirty="0" smtClean="0">
                    <a:solidFill>
                      <a:schemeClr val="tx1"/>
                    </a:solidFill>
                  </a:rPr>
                  <a:t>する</a:t>
                </a:r>
                <a:endParaRPr lang="en-US" altLang="ja-JP" sz="2800" dirty="0" smtClean="0">
                  <a:solidFill>
                    <a:schemeClr val="tx1"/>
                  </a:solidFill>
                </a:endParaRPr>
              </a:p>
              <a:p>
                <a:pPr marL="0" indent="0" algn="ctr">
                  <a:buNone/>
                </a:pPr>
                <a:r>
                  <a:rPr kumimoji="1" lang="ja-JP" altLang="en-US" sz="2400" dirty="0" smtClean="0">
                    <a:solidFill>
                      <a:schemeClr val="tx1"/>
                    </a:solidFill>
                  </a:rPr>
                  <a:t>このとき、</a:t>
                </a:r>
                <a:r>
                  <a:rPr kumimoji="1" lang="en-US" altLang="ja-JP" sz="2400" dirty="0" smtClean="0">
                    <a:solidFill>
                      <a:schemeClr val="tx1"/>
                    </a:solidFill>
                  </a:rPr>
                  <a:t>x</a:t>
                </a:r>
                <a:r>
                  <a:rPr kumimoji="1" lang="ja-JP" altLang="en-US" sz="2400" dirty="0" smtClean="0">
                    <a:solidFill>
                      <a:schemeClr val="tx1"/>
                    </a:solidFill>
                  </a:rPr>
                  <a:t>方向のエッジ作用は</a:t>
                </a:r>
                <a:endParaRPr kumimoji="1" lang="en-US" altLang="ja-JP" sz="24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en-US" altLang="ja-JP" sz="2400" dirty="0" smtClean="0"/>
              </a:p>
              <a:p>
                <a:pPr marL="0" indent="0">
                  <a:buNone/>
                </a:pPr>
                <a:endParaRPr lang="en-US" altLang="ja-JP" sz="2400" dirty="0" smtClean="0"/>
              </a:p>
              <a:p>
                <a:pPr marL="0" indent="0" algn="ctr">
                  <a:buNone/>
                </a:pPr>
                <a:r>
                  <a:rPr lang="ja-JP" altLang="en-US" sz="2400" dirty="0" smtClean="0">
                    <a:solidFill>
                      <a:schemeClr val="tx1"/>
                    </a:solidFill>
                  </a:rPr>
                  <a:t>となり凹レンズの作用をする</a:t>
                </a:r>
                <a:endParaRPr lang="en-US" altLang="ja-JP" sz="2400" dirty="0" smtClean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" name="コンテンツ プレースホルダー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49885" y="497912"/>
                <a:ext cx="8656795" cy="5672228"/>
              </a:xfrm>
              <a:blipFill rotWithShape="0">
                <a:blip r:embed="rId2"/>
                <a:stretch>
                  <a:fillRect r="-1479" b="-172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図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2715" y="1077748"/>
            <a:ext cx="5251133" cy="1174750"/>
          </a:xfrm>
          <a:prstGeom prst="rect">
            <a:avLst/>
          </a:prstGeom>
        </p:spPr>
      </p:pic>
      <p:sp>
        <p:nvSpPr>
          <p:cNvPr id="5" name="下矢印 4"/>
          <p:cNvSpPr/>
          <p:nvPr/>
        </p:nvSpPr>
        <p:spPr>
          <a:xfrm>
            <a:off x="5115711" y="2907987"/>
            <a:ext cx="1419225" cy="51435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0207" y="4592177"/>
            <a:ext cx="4910231" cy="1052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025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コンテンツ プレースホルダー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45739043"/>
              </p:ext>
            </p:extLst>
          </p:nvPr>
        </p:nvGraphicFramePr>
        <p:xfrm>
          <a:off x="2419350" y="3371851"/>
          <a:ext cx="6896100" cy="300037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3" name="グラフ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81567665"/>
              </p:ext>
            </p:extLst>
          </p:nvPr>
        </p:nvGraphicFramePr>
        <p:xfrm>
          <a:off x="2438400" y="190499"/>
          <a:ext cx="6905626" cy="30099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テキスト ボックス 1"/>
          <p:cNvSpPr txBox="1"/>
          <p:nvPr/>
        </p:nvSpPr>
        <p:spPr>
          <a:xfrm>
            <a:off x="214183" y="716692"/>
            <a:ext cx="1993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l-GR" altLang="ja-JP" dirty="0" smtClean="0"/>
              <a:t>Β</a:t>
            </a:r>
            <a:r>
              <a:rPr kumimoji="1" lang="ja-JP" altLang="en-US" dirty="0" smtClean="0"/>
              <a:t>＝</a:t>
            </a:r>
            <a:r>
              <a:rPr kumimoji="1" lang="en-US" altLang="ja-JP" smtClean="0"/>
              <a:t>26.5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029907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522287" y="96307"/>
            <a:ext cx="8534400" cy="1507067"/>
          </a:xfrm>
        </p:spPr>
        <p:txBody>
          <a:bodyPr/>
          <a:lstStyle/>
          <a:p>
            <a:r>
              <a:rPr kumimoji="1" lang="ja-JP" altLang="en-US" dirty="0" smtClean="0"/>
              <a:t>今後の</a:t>
            </a:r>
            <a:r>
              <a:rPr lang="ja-JP" altLang="en-US" dirty="0"/>
              <a:t>予定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-66675" y="-393700"/>
            <a:ext cx="11364914" cy="4330700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US" altLang="ja-JP" sz="2800" dirty="0" smtClean="0">
              <a:solidFill>
                <a:schemeClr val="tx1"/>
              </a:solidFill>
              <a:latin typeface="+mn-ea"/>
            </a:endParaRPr>
          </a:p>
          <a:p>
            <a:r>
              <a:rPr lang="ja-JP" altLang="en-US" sz="2800" dirty="0" smtClean="0">
                <a:solidFill>
                  <a:schemeClr val="tx1"/>
                </a:solidFill>
                <a:latin typeface="+mn-ea"/>
              </a:rPr>
              <a:t>集束点のずれからエネルギー損失を測定する検出装置を製作</a:t>
            </a:r>
            <a:endParaRPr lang="en-US" altLang="ja-JP" sz="2800" dirty="0" smtClean="0">
              <a:solidFill>
                <a:schemeClr val="tx1"/>
              </a:solidFill>
              <a:latin typeface="+mn-ea"/>
            </a:endParaRPr>
          </a:p>
          <a:p>
            <a:pPr marL="0" indent="0">
              <a:buNone/>
            </a:pPr>
            <a:endParaRPr lang="en-US" altLang="ja-JP" sz="2400" dirty="0">
              <a:solidFill>
                <a:schemeClr val="tx1"/>
              </a:solidFill>
              <a:latin typeface="+mn-ea"/>
            </a:endParaRPr>
          </a:p>
          <a:p>
            <a:r>
              <a:rPr lang="ja-JP" altLang="en-US" sz="2800" dirty="0" smtClean="0">
                <a:solidFill>
                  <a:schemeClr val="tx1"/>
                </a:solidFill>
                <a:latin typeface="+mn-ea"/>
              </a:rPr>
              <a:t>エネルギー損失をあらかじめ決めたうえで検出器の試験を行う</a:t>
            </a:r>
            <a:endParaRPr lang="en-US" altLang="ja-JP" sz="2800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" y="2852207"/>
            <a:ext cx="5196244" cy="3897182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049" y="2852207"/>
            <a:ext cx="5183189" cy="388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98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ja-JP" altLang="en-US" dirty="0" smtClean="0"/>
              <a:t>扇状一様</a:t>
            </a:r>
            <a:r>
              <a:rPr kumimoji="1" lang="ja-JP" altLang="en-US" dirty="0" smtClean="0"/>
              <a:t>磁場による</a:t>
            </a:r>
            <a:r>
              <a:rPr lang="ja-JP" altLang="en-US" dirty="0"/>
              <a:t>集</a:t>
            </a:r>
            <a:r>
              <a:rPr lang="ja-JP" altLang="en-US" dirty="0" smtClean="0"/>
              <a:t>束作用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246233" y="-517884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ja-JP" altLang="en-US" sz="3200" dirty="0" smtClean="0">
                <a:solidFill>
                  <a:schemeClr val="tx1"/>
                </a:solidFill>
              </a:rPr>
              <a:t>円筒座標系</a:t>
            </a:r>
            <a:r>
              <a:rPr kumimoji="1" lang="en-US" altLang="ja-JP" sz="3200" dirty="0" smtClean="0">
                <a:solidFill>
                  <a:schemeClr val="tx1"/>
                </a:solidFill>
              </a:rPr>
              <a:t>(</a:t>
            </a:r>
            <a:r>
              <a:rPr kumimoji="1" lang="en-US" altLang="ja-JP" sz="3200" dirty="0" err="1" smtClean="0">
                <a:solidFill>
                  <a:schemeClr val="tx1"/>
                </a:solidFill>
              </a:rPr>
              <a:t>r,θ,z</a:t>
            </a:r>
            <a:r>
              <a:rPr kumimoji="1" lang="en-US" altLang="ja-JP" sz="3200" dirty="0" smtClean="0">
                <a:solidFill>
                  <a:schemeClr val="tx1"/>
                </a:solidFill>
              </a:rPr>
              <a:t>)</a:t>
            </a:r>
            <a:r>
              <a:rPr kumimoji="1" lang="ja-JP" altLang="en-US" sz="3200" dirty="0" smtClean="0">
                <a:solidFill>
                  <a:schemeClr val="tx1"/>
                </a:solidFill>
              </a:rPr>
              <a:t>において一様磁界</a:t>
            </a:r>
            <a:r>
              <a:rPr kumimoji="1" lang="en-US" altLang="ja-JP" sz="3200" dirty="0" smtClean="0">
                <a:solidFill>
                  <a:schemeClr val="tx1"/>
                </a:solidFill>
              </a:rPr>
              <a:t>B</a:t>
            </a:r>
            <a:r>
              <a:rPr lang="en-US" altLang="ja-JP" sz="3200" dirty="0" smtClean="0">
                <a:solidFill>
                  <a:schemeClr val="tx1"/>
                </a:solidFill>
              </a:rPr>
              <a:t>(0,0,B)</a:t>
            </a:r>
            <a:r>
              <a:rPr lang="ja-JP" altLang="en-US" sz="3200" dirty="0" smtClean="0">
                <a:solidFill>
                  <a:schemeClr val="tx1"/>
                </a:solidFill>
              </a:rPr>
              <a:t>を考える</a:t>
            </a:r>
            <a:endParaRPr lang="en-US" altLang="ja-JP" sz="3200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kumimoji="1" lang="ja-JP" altLang="en-US" sz="3200" dirty="0" smtClean="0">
                <a:solidFill>
                  <a:schemeClr val="tx1"/>
                </a:solidFill>
              </a:rPr>
              <a:t>この時</a:t>
            </a:r>
            <a:r>
              <a:rPr lang="ja-JP" altLang="en-US" sz="3200" dirty="0">
                <a:solidFill>
                  <a:schemeClr val="tx1"/>
                </a:solidFill>
              </a:rPr>
              <a:t>、</a:t>
            </a:r>
            <a:r>
              <a:rPr lang="ja-JP" altLang="en-US" sz="3200" dirty="0" smtClean="0">
                <a:solidFill>
                  <a:schemeClr val="tx1"/>
                </a:solidFill>
              </a:rPr>
              <a:t>運動方程式は</a:t>
            </a:r>
            <a:endParaRPr kumimoji="1" lang="ja-JP" altLang="en-US" sz="3200" dirty="0">
              <a:solidFill>
                <a:schemeClr val="tx1"/>
              </a:solidFill>
            </a:endParaRPr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512" y="2218911"/>
            <a:ext cx="10233042" cy="3537975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166" y="5822140"/>
            <a:ext cx="3969588" cy="828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052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243641" y="962982"/>
            <a:ext cx="10515600" cy="5998534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endParaRPr kumimoji="1" lang="en-US" altLang="ja-JP" dirty="0" smtClean="0"/>
          </a:p>
          <a:p>
            <a:pPr marL="0" indent="0">
              <a:buNone/>
            </a:pPr>
            <a:r>
              <a:rPr kumimoji="1" lang="ja-JP" altLang="en-US" sz="3200" dirty="0" smtClean="0">
                <a:solidFill>
                  <a:schemeClr val="tx1"/>
                </a:solidFill>
              </a:rPr>
              <a:t>ここで</a:t>
            </a:r>
            <a:endParaRPr kumimoji="1" lang="en-US" altLang="ja-JP" sz="3200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altLang="ja-JP" sz="3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kumimoji="1" lang="en-US" altLang="ja-JP" sz="3200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ja-JP" altLang="en-US" sz="3200" dirty="0" smtClean="0">
                <a:solidFill>
                  <a:schemeClr val="tx1"/>
                </a:solidFill>
              </a:rPr>
              <a:t>とし</a:t>
            </a:r>
            <a:r>
              <a:rPr lang="ja-JP" altLang="en-US" sz="3200" dirty="0">
                <a:solidFill>
                  <a:schemeClr val="tx1"/>
                </a:solidFill>
              </a:rPr>
              <a:t>て</a:t>
            </a:r>
            <a:r>
              <a:rPr kumimoji="1" lang="ja-JP" altLang="en-US" sz="3200" dirty="0" smtClean="0">
                <a:solidFill>
                  <a:schemeClr val="tx1"/>
                </a:solidFill>
              </a:rPr>
              <a:t>座標変換すると</a:t>
            </a:r>
            <a:endParaRPr kumimoji="1" lang="en-US" altLang="ja-JP" sz="3200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altLang="ja-JP" sz="3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kumimoji="1" lang="en-US" altLang="ja-JP" sz="3200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altLang="ja-JP" sz="3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kumimoji="1" lang="en-US" altLang="ja-JP" sz="3200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altLang="ja-JP" sz="32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kumimoji="1" lang="ja-JP" altLang="en-US" sz="3200" dirty="0" smtClean="0">
                <a:solidFill>
                  <a:schemeClr val="tx1"/>
                </a:solidFill>
              </a:rPr>
              <a:t>となる</a:t>
            </a:r>
            <a:endParaRPr kumimoji="1" lang="ja-JP" altLang="en-US" sz="3200" dirty="0">
              <a:solidFill>
                <a:schemeClr val="tx1"/>
              </a:solidFill>
            </a:endParaRP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4348" y="1325563"/>
            <a:ext cx="2600865" cy="1593387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3798" y="3624100"/>
            <a:ext cx="9014604" cy="2632265"/>
          </a:xfrm>
          <a:prstGeom prst="rect">
            <a:avLst/>
          </a:prstGeom>
        </p:spPr>
      </p:pic>
      <p:sp>
        <p:nvSpPr>
          <p:cNvPr id="9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ja-JP" altLang="en-US" dirty="0" smtClean="0"/>
              <a:t>扇状一様</a:t>
            </a:r>
            <a:r>
              <a:rPr kumimoji="1" lang="ja-JP" altLang="en-US" dirty="0" smtClean="0"/>
              <a:t>磁場による</a:t>
            </a:r>
            <a:r>
              <a:rPr lang="ja-JP" altLang="en-US" dirty="0"/>
              <a:t>集</a:t>
            </a:r>
            <a:r>
              <a:rPr lang="ja-JP" altLang="en-US" dirty="0" smtClean="0"/>
              <a:t>束作用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45136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68384" y="1420909"/>
            <a:ext cx="10515600" cy="599853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ja-JP" sz="3200" dirty="0" err="1" smtClean="0">
                <a:solidFill>
                  <a:schemeClr val="tx1"/>
                </a:solidFill>
              </a:rPr>
              <a:t>Bx</a:t>
            </a:r>
            <a:r>
              <a:rPr lang="en-US" altLang="ja-JP" sz="3200" dirty="0" smtClean="0">
                <a:solidFill>
                  <a:schemeClr val="tx1"/>
                </a:solidFill>
              </a:rPr>
              <a:t>=</a:t>
            </a:r>
            <a:r>
              <a:rPr lang="en-US" altLang="ja-JP" sz="3200" dirty="0" err="1" smtClean="0">
                <a:solidFill>
                  <a:schemeClr val="tx1"/>
                </a:solidFill>
              </a:rPr>
              <a:t>Bs</a:t>
            </a:r>
            <a:r>
              <a:rPr lang="en-US" altLang="ja-JP" sz="3200" dirty="0" smtClean="0">
                <a:solidFill>
                  <a:schemeClr val="tx1"/>
                </a:solidFill>
              </a:rPr>
              <a:t>=0</a:t>
            </a:r>
            <a:r>
              <a:rPr lang="ja-JP" altLang="en-US" sz="3200" dirty="0" smtClean="0">
                <a:solidFill>
                  <a:schemeClr val="tx1"/>
                </a:solidFill>
              </a:rPr>
              <a:t>とし</a:t>
            </a:r>
            <a:r>
              <a:rPr lang="en-US" altLang="ja-JP" sz="3200" dirty="0" smtClean="0">
                <a:solidFill>
                  <a:schemeClr val="tx1"/>
                </a:solidFill>
              </a:rPr>
              <a:t>x&lt;&lt;ρ</a:t>
            </a:r>
            <a:r>
              <a:rPr lang="ja-JP" altLang="en-US" sz="3200" dirty="0" smtClean="0">
                <a:solidFill>
                  <a:schemeClr val="tx1"/>
                </a:solidFill>
              </a:rPr>
              <a:t>とい</a:t>
            </a:r>
            <a:r>
              <a:rPr lang="ja-JP" altLang="en-US" sz="3200" dirty="0">
                <a:solidFill>
                  <a:schemeClr val="tx1"/>
                </a:solidFill>
              </a:rPr>
              <a:t>う</a:t>
            </a:r>
            <a:r>
              <a:rPr lang="ja-JP" altLang="en-US" sz="3200" dirty="0" smtClean="0">
                <a:solidFill>
                  <a:schemeClr val="tx1"/>
                </a:solidFill>
              </a:rPr>
              <a:t>近似を用い方程式の解を求める</a:t>
            </a:r>
            <a:endParaRPr kumimoji="1" lang="en-US" altLang="ja-JP" sz="3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altLang="ja-JP" sz="3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altLang="ja-JP" sz="3200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altLang="ja-JP" sz="32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ja-JP" altLang="en-US" sz="3200" dirty="0">
                <a:solidFill>
                  <a:schemeClr val="tx1"/>
                </a:solidFill>
              </a:rPr>
              <a:t>結論</a:t>
            </a:r>
            <a:r>
              <a:rPr lang="ja-JP" altLang="en-US" sz="3200" dirty="0" smtClean="0">
                <a:solidFill>
                  <a:schemeClr val="tx1"/>
                </a:solidFill>
              </a:rPr>
              <a:t>とし</a:t>
            </a:r>
            <a:r>
              <a:rPr lang="ja-JP" altLang="en-US" sz="3200" dirty="0">
                <a:solidFill>
                  <a:schemeClr val="tx1"/>
                </a:solidFill>
              </a:rPr>
              <a:t>て</a:t>
            </a:r>
            <a:endParaRPr kumimoji="1" lang="en-US" altLang="ja-JP" sz="3200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altLang="ja-JP" sz="3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kumimoji="1" lang="en-US" altLang="ja-JP" sz="3200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ja-JP" altLang="en-US" sz="3200" dirty="0" smtClean="0">
                <a:solidFill>
                  <a:schemeClr val="tx1"/>
                </a:solidFill>
              </a:rPr>
              <a:t>という</a:t>
            </a:r>
            <a:r>
              <a:rPr lang="en-US" altLang="ja-JP" sz="3200" dirty="0" smtClean="0">
                <a:solidFill>
                  <a:schemeClr val="tx1"/>
                </a:solidFill>
              </a:rPr>
              <a:t>x</a:t>
            </a:r>
            <a:r>
              <a:rPr lang="ja-JP" altLang="en-US" sz="3200" dirty="0" smtClean="0">
                <a:solidFill>
                  <a:schemeClr val="tx1"/>
                </a:solidFill>
              </a:rPr>
              <a:t>に関する式にまとめることができる</a:t>
            </a:r>
            <a:endParaRPr kumimoji="1" lang="en-US" altLang="ja-JP" sz="3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altLang="ja-JP" sz="3200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endParaRPr kumimoji="1" lang="en-US" altLang="ja-JP" sz="3200" dirty="0">
              <a:solidFill>
                <a:schemeClr val="tx1"/>
              </a:solidFill>
            </a:endParaRP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1018" y="1883923"/>
            <a:ext cx="5790332" cy="1690777"/>
          </a:xfrm>
          <a:prstGeom prst="rect">
            <a:avLst/>
          </a:prstGeom>
        </p:spPr>
      </p:pic>
      <p:sp>
        <p:nvSpPr>
          <p:cNvPr id="4" name="下矢印 3"/>
          <p:cNvSpPr/>
          <p:nvPr/>
        </p:nvSpPr>
        <p:spPr>
          <a:xfrm>
            <a:off x="5467500" y="3935644"/>
            <a:ext cx="717368" cy="48453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0076" y="4781120"/>
            <a:ext cx="1892215" cy="740432"/>
          </a:xfrm>
          <a:prstGeom prst="rect">
            <a:avLst/>
          </a:prstGeom>
        </p:spPr>
      </p:pic>
      <p:sp>
        <p:nvSpPr>
          <p:cNvPr id="10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ja-JP" altLang="en-US" dirty="0" smtClean="0"/>
              <a:t>扇状一様</a:t>
            </a:r>
            <a:r>
              <a:rPr kumimoji="1" lang="ja-JP" altLang="en-US" dirty="0" smtClean="0"/>
              <a:t>磁場による</a:t>
            </a:r>
            <a:r>
              <a:rPr lang="ja-JP" altLang="en-US" dirty="0"/>
              <a:t>集</a:t>
            </a:r>
            <a:r>
              <a:rPr lang="ja-JP" altLang="en-US" dirty="0" smtClean="0"/>
              <a:t>束作用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863821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832" y="986204"/>
            <a:ext cx="1892215" cy="740432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7639" y="5126843"/>
            <a:ext cx="4977009" cy="1373159"/>
          </a:xfrm>
          <a:prstGeom prst="rect">
            <a:avLst/>
          </a:prstGeom>
        </p:spPr>
      </p:pic>
      <p:sp>
        <p:nvSpPr>
          <p:cNvPr id="8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ja-JP" altLang="en-US" dirty="0" smtClean="0"/>
              <a:t>扇状一様</a:t>
            </a:r>
            <a:r>
              <a:rPr kumimoji="1" lang="ja-JP" altLang="en-US" dirty="0" smtClean="0"/>
              <a:t>磁場による</a:t>
            </a:r>
            <a:r>
              <a:rPr lang="ja-JP" altLang="en-US" dirty="0"/>
              <a:t>集</a:t>
            </a:r>
            <a:r>
              <a:rPr lang="ja-JP" altLang="en-US" dirty="0" smtClean="0"/>
              <a:t>束作用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テキスト ボックス 3"/>
              <p:cNvSpPr txBox="1"/>
              <p:nvPr/>
            </p:nvSpPr>
            <p:spPr>
              <a:xfrm>
                <a:off x="650832" y="1190107"/>
                <a:ext cx="11007320" cy="57827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ja-JP" sz="3200" dirty="0" smtClean="0"/>
                  <a:t>				</a:t>
                </a:r>
                <a:r>
                  <a:rPr kumimoji="1" lang="ja-JP" altLang="en-US" sz="3200" dirty="0" smtClean="0"/>
                  <a:t>を</a:t>
                </a:r>
                <a:r>
                  <a:rPr kumimoji="1" lang="en-US" altLang="ja-JP" sz="3200" dirty="0" smtClean="0"/>
                  <a:t>s</a:t>
                </a:r>
                <a:r>
                  <a:rPr kumimoji="1" lang="ja-JP" altLang="en-US" sz="3200" dirty="0" smtClean="0"/>
                  <a:t>について積分し</a:t>
                </a:r>
                <a:r>
                  <a:rPr kumimoji="1" lang="en-US" altLang="ja-JP" sz="3200" dirty="0" err="1" smtClean="0"/>
                  <a:t>x,x</a:t>
                </a:r>
                <a:r>
                  <a:rPr kumimoji="1" lang="en-US" altLang="ja-JP" sz="3200" dirty="0" smtClean="0"/>
                  <a:t>’</a:t>
                </a:r>
                <a:r>
                  <a:rPr kumimoji="1" lang="ja-JP" altLang="en-US" sz="3200" dirty="0" smtClean="0"/>
                  <a:t>について行列計算すると</a:t>
                </a:r>
                <a:endParaRPr kumimoji="1" lang="en-US" altLang="ja-JP" sz="3200" dirty="0" smtClean="0"/>
              </a:p>
              <a:p>
                <a:endParaRPr kumimoji="1" lang="en-US" altLang="ja-JP" sz="3200" dirty="0"/>
              </a:p>
              <a:p>
                <a:endParaRPr kumimoji="1" lang="en-US" altLang="ja-JP" sz="3200" dirty="0" smtClean="0"/>
              </a:p>
              <a:p>
                <a:pPr algn="ctr"/>
                <a:endParaRPr kumimoji="1" lang="en-US" altLang="ja-JP" sz="2400" dirty="0"/>
              </a:p>
              <a:p>
                <a:pPr algn="ctr"/>
                <a:r>
                  <a:rPr lang="en-US" altLang="ja-JP" sz="2400" dirty="0" smtClean="0"/>
                  <a:t>(</a:t>
                </a:r>
                <a:r>
                  <a:rPr lang="ja-JP" altLang="en-US" sz="2400" dirty="0" smtClean="0"/>
                  <a:t>ここ</a:t>
                </a:r>
                <a:r>
                  <a:rPr lang="ja-JP" altLang="en-US" sz="2400" dirty="0"/>
                  <a:t>で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ja-JP" altLang="en-US" sz="2400" i="1">
                            <a:latin typeface="Cambria Math" panose="02040503050406030204" pitchFamily="18" charset="0"/>
                          </a:rPr>
                          <m:t>入出射の位置</m:t>
                        </m:r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</m:oMath>
                </a14:m>
                <a:r>
                  <a:rPr kumimoji="1" lang="en-US" altLang="ja-JP" sz="2400" dirty="0"/>
                  <a:t>’</a:t>
                </a:r>
                <a:r>
                  <a:rPr kumimoji="1" lang="ja-JP" altLang="en-US" sz="2400" dirty="0"/>
                  <a:t>はそのときの傾きを</a:t>
                </a:r>
                <a:r>
                  <a:rPr kumimoji="1" lang="ja-JP" altLang="en-US" sz="2400" dirty="0" smtClean="0"/>
                  <a:t>表す</a:t>
                </a:r>
                <a:r>
                  <a:rPr kumimoji="1" lang="en-US" altLang="ja-JP" sz="2400" dirty="0" smtClean="0"/>
                  <a:t>)</a:t>
                </a:r>
              </a:p>
              <a:p>
                <a:endParaRPr kumimoji="1" lang="en-US" altLang="ja-JP" sz="3200" dirty="0"/>
              </a:p>
              <a:p>
                <a:r>
                  <a:rPr kumimoji="1" lang="ja-JP" altLang="en-US" sz="3200" dirty="0" smtClean="0"/>
                  <a:t>出射</a:t>
                </a:r>
                <a:r>
                  <a:rPr kumimoji="1" lang="ja-JP" altLang="en-US" sz="3200" dirty="0"/>
                  <a:t>時</a:t>
                </a:r>
                <a:r>
                  <a:rPr kumimoji="1" lang="ja-JP" altLang="en-US" sz="3200" dirty="0" smtClean="0"/>
                  <a:t>の位置と傾きは</a:t>
                </a:r>
                <a:endParaRPr kumimoji="1" lang="en-US" altLang="ja-JP" sz="3200" dirty="0" smtClean="0"/>
              </a:p>
              <a:p>
                <a:r>
                  <a:rPr kumimoji="1" lang="ja-JP" altLang="en-US" sz="3200" dirty="0" smtClean="0"/>
                  <a:t>入射</a:t>
                </a:r>
                <a:r>
                  <a:rPr kumimoji="1" lang="ja-JP" altLang="en-US" sz="3200" dirty="0"/>
                  <a:t>時</a:t>
                </a:r>
                <a:r>
                  <a:rPr kumimoji="1" lang="ja-JP" altLang="en-US" sz="3200" dirty="0" smtClean="0"/>
                  <a:t>の位置と傾きに</a:t>
                </a:r>
                <a:r>
                  <a:rPr kumimoji="1" lang="ja-JP" altLang="en-US" sz="3200" dirty="0" smtClean="0">
                    <a:solidFill>
                      <a:srgbClr val="FFFF00"/>
                    </a:solidFill>
                  </a:rPr>
                  <a:t>ある行列</a:t>
                </a:r>
                <a:r>
                  <a:rPr kumimoji="1" lang="ja-JP" altLang="en-US" sz="3200" dirty="0" smtClean="0"/>
                  <a:t>を作用させたものである</a:t>
                </a:r>
                <a:endParaRPr kumimoji="1" lang="en-US" altLang="ja-JP" sz="3200" dirty="0" smtClean="0"/>
              </a:p>
              <a:p>
                <a:endParaRPr kumimoji="1" lang="en-US" altLang="ja-JP" sz="3200" dirty="0"/>
              </a:p>
              <a:p>
                <a:r>
                  <a:rPr kumimoji="1" lang="ja-JP" altLang="en-US" sz="3200" dirty="0" smtClean="0">
                    <a:solidFill>
                      <a:srgbClr val="FFFF00"/>
                    </a:solidFill>
                  </a:rPr>
                  <a:t>トランスファーマトリクス</a:t>
                </a:r>
                <a:r>
                  <a:rPr kumimoji="1" lang="ja-JP" altLang="en-US" sz="3200" dirty="0" smtClean="0"/>
                  <a:t>という</a:t>
                </a:r>
                <a:endParaRPr kumimoji="1" lang="en-US" altLang="ja-JP" sz="3200" dirty="0" smtClean="0"/>
              </a:p>
              <a:p>
                <a:endParaRPr kumimoji="1" lang="en-US" altLang="ja-JP" sz="3200" dirty="0"/>
              </a:p>
              <a:p>
                <a:endParaRPr kumimoji="1" lang="ja-JP" altLang="en-US" sz="3200" dirty="0"/>
              </a:p>
            </p:txBody>
          </p:sp>
        </mc:Choice>
        <mc:Fallback xmlns="">
          <p:sp>
            <p:nvSpPr>
              <p:cNvPr id="4" name="テキスト ボックス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832" y="1190107"/>
                <a:ext cx="11007320" cy="5782737"/>
              </a:xfrm>
              <a:prstGeom prst="rect">
                <a:avLst/>
              </a:prstGeom>
              <a:blipFill rotWithShape="0">
                <a:blip r:embed="rId4"/>
                <a:stretch>
                  <a:fillRect l="-1440" t="-200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図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7347" y="1738129"/>
            <a:ext cx="6257925" cy="1247775"/>
          </a:xfrm>
          <a:prstGeom prst="rect">
            <a:avLst/>
          </a:prstGeom>
        </p:spPr>
      </p:pic>
      <p:sp>
        <p:nvSpPr>
          <p:cNvPr id="10" name="下矢印 9"/>
          <p:cNvSpPr/>
          <p:nvPr/>
        </p:nvSpPr>
        <p:spPr>
          <a:xfrm>
            <a:off x="4975096" y="4869668"/>
            <a:ext cx="1419225" cy="51435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62591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6844" y="1325563"/>
            <a:ext cx="5066589" cy="4691286"/>
          </a:xfrm>
          <a:prstGeom prst="rect">
            <a:avLst/>
          </a:prstGeom>
        </p:spPr>
      </p:pic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251844" y="1711835"/>
            <a:ext cx="10515600" cy="5575014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endParaRPr lang="en-US" altLang="ja-JP" sz="3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altLang="ja-JP" sz="3200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altLang="ja-JP" sz="3200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ja-JP" altLang="en-US" sz="3500" dirty="0" smtClean="0">
                <a:solidFill>
                  <a:schemeClr val="tx1"/>
                </a:solidFill>
              </a:rPr>
              <a:t>磁石端面では磁力線は図のように</a:t>
            </a:r>
            <a:endParaRPr lang="en-US" altLang="ja-JP" sz="3500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ja-JP" altLang="en-US" sz="3500" dirty="0" smtClean="0">
                <a:solidFill>
                  <a:schemeClr val="tx1"/>
                </a:solidFill>
              </a:rPr>
              <a:t>大きく</a:t>
            </a:r>
            <a:r>
              <a:rPr kumimoji="1" lang="ja-JP" altLang="en-US" sz="3500" dirty="0" smtClean="0">
                <a:solidFill>
                  <a:schemeClr val="tx1"/>
                </a:solidFill>
              </a:rPr>
              <a:t>湾曲する</a:t>
            </a:r>
            <a:endParaRPr kumimoji="1" lang="en-US" altLang="ja-JP" sz="3500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endParaRPr kumimoji="1" lang="en-US" altLang="ja-JP" sz="3500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kumimoji="1" lang="ja-JP" altLang="en-US" sz="3500" dirty="0" smtClean="0">
                <a:solidFill>
                  <a:schemeClr val="tx1"/>
                </a:solidFill>
              </a:rPr>
              <a:t>磁界の磁石端面に垂直な成分</a:t>
            </a:r>
            <a:endParaRPr kumimoji="1" lang="en-US" altLang="ja-JP" sz="3500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kumimoji="1" lang="ja-JP" altLang="en-US" sz="3500" dirty="0" smtClean="0">
                <a:solidFill>
                  <a:schemeClr val="tx1"/>
                </a:solidFill>
              </a:rPr>
              <a:t>によって</a:t>
            </a:r>
            <a:r>
              <a:rPr lang="ja-JP" altLang="en-US" sz="3500" dirty="0" smtClean="0">
                <a:solidFill>
                  <a:schemeClr val="tx1"/>
                </a:solidFill>
              </a:rPr>
              <a:t>粒子は集束作用を受ける</a:t>
            </a:r>
            <a:endParaRPr lang="en-US" altLang="ja-JP" sz="3500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altLang="ja-JP" sz="35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ja-JP" altLang="en-US" sz="3500" dirty="0" smtClean="0">
                <a:solidFill>
                  <a:schemeClr val="tx1"/>
                </a:solidFill>
              </a:rPr>
              <a:t>          を求めてみる</a:t>
            </a:r>
            <a:endParaRPr lang="en-US" altLang="ja-JP" sz="3500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altLang="ja-JP" sz="3200" dirty="0"/>
          </a:p>
          <a:p>
            <a:pPr marL="0" indent="0">
              <a:buNone/>
            </a:pPr>
            <a:endParaRPr lang="en-US" altLang="ja-JP" sz="3200" dirty="0" smtClean="0"/>
          </a:p>
          <a:p>
            <a:pPr marL="0" indent="0">
              <a:buNone/>
            </a:pPr>
            <a:endParaRPr lang="en-US" altLang="ja-JP" sz="3200" dirty="0"/>
          </a:p>
          <a:p>
            <a:pPr marL="0" indent="0">
              <a:buNone/>
            </a:pPr>
            <a:endParaRPr lang="en-US" altLang="ja-JP" sz="3200" dirty="0" smtClean="0"/>
          </a:p>
          <a:p>
            <a:pPr marL="0" indent="0">
              <a:buNone/>
            </a:pPr>
            <a:endParaRPr kumimoji="1" lang="en-US" altLang="ja-JP" sz="3200" dirty="0"/>
          </a:p>
          <a:p>
            <a:pPr marL="0" indent="0">
              <a:buNone/>
            </a:pPr>
            <a:endParaRPr kumimoji="1" lang="ja-JP" altLang="en-US" sz="3200" dirty="0"/>
          </a:p>
        </p:txBody>
      </p:sp>
      <p:sp>
        <p:nvSpPr>
          <p:cNvPr id="5" name="タイトル 1"/>
          <p:cNvSpPr txBox="1">
            <a:spLocks/>
          </p:cNvSpPr>
          <p:nvPr/>
        </p:nvSpPr>
        <p:spPr>
          <a:xfrm>
            <a:off x="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mtClean="0"/>
              <a:t>エッジ集束</a:t>
            </a:r>
            <a:endParaRPr lang="ja-JP" altLang="en-US" dirty="0"/>
          </a:p>
        </p:txBody>
      </p:sp>
      <p:pic>
        <p:nvPicPr>
          <p:cNvPr id="9" name="図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442" y="4965754"/>
            <a:ext cx="643573" cy="623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143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223290" y="1093205"/>
            <a:ext cx="10515600" cy="576479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sz="4000" dirty="0" smtClean="0">
                <a:solidFill>
                  <a:schemeClr val="tx1"/>
                </a:solidFill>
              </a:rPr>
              <a:t>磁石出口付近で</a:t>
            </a:r>
            <a:endParaRPr lang="en-US" altLang="ja-JP" sz="4000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altLang="ja-JP" sz="4000" dirty="0" err="1" smtClean="0">
                <a:solidFill>
                  <a:schemeClr val="tx1"/>
                </a:solidFill>
              </a:rPr>
              <a:t>Bz</a:t>
            </a:r>
            <a:r>
              <a:rPr lang="ja-JP" altLang="en-US" sz="4000" dirty="0" smtClean="0">
                <a:solidFill>
                  <a:schemeClr val="tx1"/>
                </a:solidFill>
              </a:rPr>
              <a:t>∝磁石からの距離とする</a:t>
            </a:r>
            <a:endParaRPr lang="en-US" altLang="ja-JP" sz="3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altLang="ja-JP" sz="3200" dirty="0" smtClean="0"/>
          </a:p>
          <a:p>
            <a:pPr marL="0" indent="0">
              <a:buNone/>
            </a:pPr>
            <a:endParaRPr lang="en-US" altLang="ja-JP" sz="3200" dirty="0"/>
          </a:p>
          <a:p>
            <a:pPr marL="0" indent="0">
              <a:buNone/>
            </a:pPr>
            <a:endParaRPr lang="en-US" altLang="ja-JP" sz="3200" dirty="0" smtClean="0"/>
          </a:p>
          <a:p>
            <a:pPr marL="0" indent="0">
              <a:buNone/>
            </a:pPr>
            <a:endParaRPr lang="en-US" altLang="ja-JP" sz="3200" dirty="0" smtClean="0"/>
          </a:p>
          <a:p>
            <a:pPr marL="0" indent="0">
              <a:buNone/>
            </a:pPr>
            <a:endParaRPr lang="en-US" altLang="ja-JP" sz="3200" dirty="0" smtClean="0"/>
          </a:p>
          <a:p>
            <a:pPr marL="0" indent="0">
              <a:buNone/>
            </a:pPr>
            <a:endParaRPr kumimoji="1" lang="en-US" altLang="ja-JP" sz="3200" dirty="0" smtClean="0"/>
          </a:p>
        </p:txBody>
      </p:sp>
      <p:sp>
        <p:nvSpPr>
          <p:cNvPr id="5" name="タイトル 1"/>
          <p:cNvSpPr txBox="1">
            <a:spLocks/>
          </p:cNvSpPr>
          <p:nvPr/>
        </p:nvSpPr>
        <p:spPr>
          <a:xfrm>
            <a:off x="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mtClean="0"/>
              <a:t>エッジ集束</a:t>
            </a:r>
            <a:endParaRPr lang="ja-JP" altLang="en-US" dirty="0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7381" y="1737024"/>
            <a:ext cx="5516819" cy="3295470"/>
          </a:xfrm>
          <a:prstGeom prst="rect">
            <a:avLst/>
          </a:prstGeom>
        </p:spPr>
      </p:pic>
      <p:pic>
        <p:nvPicPr>
          <p:cNvPr id="2" name="図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3787" y="3204518"/>
            <a:ext cx="3838284" cy="1159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357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99589" y="0"/>
            <a:ext cx="10515600" cy="1325562"/>
          </a:xfrm>
        </p:spPr>
        <p:txBody>
          <a:bodyPr>
            <a:normAutofit/>
          </a:bodyPr>
          <a:lstStyle/>
          <a:p>
            <a:r>
              <a:rPr kumimoji="1" lang="ja-JP" altLang="en-US" sz="3200" dirty="0" smtClean="0"/>
              <a:t>研究背景</a:t>
            </a:r>
            <a:endParaRPr kumimoji="1" lang="ja-JP" altLang="en-US" sz="32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99589" y="400140"/>
            <a:ext cx="12362873" cy="777746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endParaRPr lang="en-US" altLang="ja-JP" dirty="0" smtClean="0"/>
          </a:p>
          <a:p>
            <a:pPr marL="0" indent="0">
              <a:buNone/>
            </a:pPr>
            <a:endParaRPr lang="en-US" altLang="ja-JP" dirty="0" smtClean="0"/>
          </a:p>
          <a:p>
            <a:pPr marL="0" indent="0">
              <a:buNone/>
            </a:pPr>
            <a:endParaRPr lang="en-US" altLang="ja-JP" dirty="0" smtClean="0"/>
          </a:p>
          <a:p>
            <a:pPr marL="0" indent="0">
              <a:buNone/>
            </a:pPr>
            <a:r>
              <a:rPr lang="ja-JP" altLang="en-US" sz="2400" dirty="0" smtClean="0">
                <a:solidFill>
                  <a:schemeClr val="tx1"/>
                </a:solidFill>
              </a:rPr>
              <a:t>慣性閉じ込め核融合炉について</a:t>
            </a:r>
            <a:endParaRPr lang="en-US" altLang="ja-JP" sz="2400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altLang="ja-JP" sz="2400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altLang="ja-JP" sz="2800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altLang="ja-JP" sz="28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altLang="ja-JP" sz="2800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altLang="ja-JP" sz="2800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altLang="ja-JP" sz="2800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altLang="ja-JP" sz="28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ja-JP" altLang="en-US" sz="2400" dirty="0" smtClean="0">
                <a:solidFill>
                  <a:schemeClr val="tx1"/>
                </a:solidFill>
              </a:rPr>
              <a:t>核融合燃料・・・燃料ペレットを予定通りに加熱する必要がある</a:t>
            </a:r>
            <a:endParaRPr lang="en-US" altLang="ja-JP" sz="2400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ja-JP" altLang="en-US" sz="2400" dirty="0" smtClean="0">
                <a:solidFill>
                  <a:schemeClr val="tx1"/>
                </a:solidFill>
              </a:rPr>
              <a:t>重イオン</a:t>
            </a:r>
            <a:r>
              <a:rPr lang="ja-JP" altLang="en-US" sz="2400" dirty="0">
                <a:solidFill>
                  <a:schemeClr val="tx1"/>
                </a:solidFill>
              </a:rPr>
              <a:t>ビーム</a:t>
            </a:r>
            <a:r>
              <a:rPr lang="ja-JP" altLang="en-US" sz="2400" dirty="0" smtClean="0">
                <a:solidFill>
                  <a:schemeClr val="tx1"/>
                </a:solidFill>
              </a:rPr>
              <a:t>でターゲットを加熱する過程で物質状態</a:t>
            </a:r>
            <a:r>
              <a:rPr lang="en-US" altLang="ja-JP" sz="2400" dirty="0" smtClean="0">
                <a:solidFill>
                  <a:schemeClr val="tx1"/>
                </a:solidFill>
              </a:rPr>
              <a:t>(</a:t>
            </a:r>
            <a:r>
              <a:rPr lang="ja-JP" altLang="en-US" sz="2400" dirty="0" smtClean="0">
                <a:solidFill>
                  <a:schemeClr val="tx1"/>
                </a:solidFill>
              </a:rPr>
              <a:t>温度</a:t>
            </a:r>
            <a:r>
              <a:rPr lang="ja-JP" altLang="en-US" sz="2400" dirty="0">
                <a:solidFill>
                  <a:schemeClr val="tx1"/>
                </a:solidFill>
              </a:rPr>
              <a:t>・</a:t>
            </a:r>
            <a:r>
              <a:rPr lang="ja-JP" altLang="en-US" sz="2400" dirty="0" smtClean="0">
                <a:solidFill>
                  <a:schemeClr val="tx1"/>
                </a:solidFill>
              </a:rPr>
              <a:t>密度・電子</a:t>
            </a:r>
            <a:r>
              <a:rPr lang="ja-JP" altLang="en-US" sz="2400" dirty="0" smtClean="0">
                <a:solidFill>
                  <a:schemeClr val="tx1"/>
                </a:solidFill>
              </a:rPr>
              <a:t>状態</a:t>
            </a:r>
            <a:r>
              <a:rPr lang="en-US" altLang="ja-JP" sz="2400" dirty="0" smtClean="0">
                <a:solidFill>
                  <a:schemeClr val="tx1"/>
                </a:solidFill>
              </a:rPr>
              <a:t>)</a:t>
            </a:r>
            <a:r>
              <a:rPr lang="ja-JP" altLang="en-US" sz="2400" dirty="0" smtClean="0">
                <a:solidFill>
                  <a:schemeClr val="tx1"/>
                </a:solidFill>
              </a:rPr>
              <a:t>が変化</a:t>
            </a:r>
            <a:endParaRPr lang="en-US" altLang="ja-JP" sz="2400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ja-JP" altLang="en-US" sz="2400" dirty="0" smtClean="0">
                <a:solidFill>
                  <a:schemeClr val="tx1"/>
                </a:solidFill>
              </a:rPr>
              <a:t>物質中の重イオンビームの阻止</a:t>
            </a:r>
            <a:r>
              <a:rPr lang="ja-JP" altLang="en-US" sz="2400" dirty="0" smtClean="0">
                <a:solidFill>
                  <a:schemeClr val="tx1"/>
                </a:solidFill>
              </a:rPr>
              <a:t>能が重要</a:t>
            </a:r>
            <a:endParaRPr lang="en-US" altLang="ja-JP" sz="2400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altLang="ja-JP" sz="2800" dirty="0" smtClean="0"/>
          </a:p>
          <a:p>
            <a:pPr marL="0" indent="0">
              <a:buNone/>
            </a:pPr>
            <a:endParaRPr lang="en-US" altLang="ja-JP" dirty="0">
              <a:latin typeface="+mn-ea"/>
            </a:endParaRPr>
          </a:p>
          <a:p>
            <a:pPr marL="0" indent="0">
              <a:buNone/>
            </a:pPr>
            <a:endParaRPr lang="en-US" altLang="ja-JP" dirty="0" smtClean="0">
              <a:latin typeface="+mn-ea"/>
            </a:endParaRPr>
          </a:p>
          <a:p>
            <a:pPr marL="0" indent="0">
              <a:buNone/>
            </a:pPr>
            <a:endParaRPr lang="en-US" altLang="ja-JP" dirty="0" smtClean="0"/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endParaRPr lang="en-US" altLang="ja-JP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284" y="1407940"/>
            <a:ext cx="9320209" cy="3590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915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0553" y="1192824"/>
            <a:ext cx="3679123" cy="1796627"/>
          </a:xfrm>
          <a:prstGeom prst="rect">
            <a:avLst/>
          </a:prstGeom>
        </p:spPr>
      </p:pic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21776" y="537536"/>
            <a:ext cx="10515600" cy="576479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sz="3200" dirty="0" smtClean="0">
                <a:solidFill>
                  <a:schemeClr val="tx1"/>
                </a:solidFill>
                <a:latin typeface="+mn-ea"/>
              </a:rPr>
              <a:t>磁極端部付近に</a:t>
            </a:r>
            <a:endParaRPr lang="en-US" altLang="ja-JP" sz="3200" dirty="0" smtClean="0">
              <a:solidFill>
                <a:schemeClr val="tx1"/>
              </a:solidFill>
              <a:latin typeface="+mn-ea"/>
            </a:endParaRPr>
          </a:p>
          <a:p>
            <a:pPr marL="0" indent="0">
              <a:buNone/>
            </a:pPr>
            <a:r>
              <a:rPr lang="en-US" altLang="ja-JP" sz="3200" dirty="0" smtClean="0">
                <a:solidFill>
                  <a:schemeClr val="tx1"/>
                </a:solidFill>
                <a:latin typeface="+mn-ea"/>
              </a:rPr>
              <a:t>Maxwell</a:t>
            </a:r>
            <a:r>
              <a:rPr lang="ja-JP" altLang="en-US" sz="3200" dirty="0" smtClean="0">
                <a:solidFill>
                  <a:schemeClr val="tx1"/>
                </a:solidFill>
                <a:latin typeface="+mn-ea"/>
              </a:rPr>
              <a:t>の方程式</a:t>
            </a:r>
            <a:r>
              <a:rPr lang="en-US" altLang="ja-JP" sz="3200" dirty="0" err="1" smtClean="0">
                <a:solidFill>
                  <a:schemeClr val="tx1"/>
                </a:solidFill>
                <a:latin typeface="+mn-ea"/>
              </a:rPr>
              <a:t>rotB</a:t>
            </a:r>
            <a:r>
              <a:rPr lang="en-US" altLang="ja-JP" sz="3200" dirty="0" smtClean="0">
                <a:solidFill>
                  <a:schemeClr val="tx1"/>
                </a:solidFill>
                <a:latin typeface="+mn-ea"/>
              </a:rPr>
              <a:t>=0</a:t>
            </a:r>
            <a:r>
              <a:rPr lang="ja-JP" altLang="en-US" sz="3200" dirty="0" smtClean="0">
                <a:solidFill>
                  <a:schemeClr val="tx1"/>
                </a:solidFill>
                <a:latin typeface="+mn-ea"/>
              </a:rPr>
              <a:t>を適用</a:t>
            </a:r>
            <a:endParaRPr lang="en-US" altLang="ja-JP" sz="3200" dirty="0" smtClean="0">
              <a:solidFill>
                <a:schemeClr val="tx1"/>
              </a:solidFill>
              <a:latin typeface="+mn-ea"/>
            </a:endParaRPr>
          </a:p>
          <a:p>
            <a:pPr marL="0" indent="0">
              <a:buNone/>
            </a:pPr>
            <a:r>
              <a:rPr lang="ja-JP" altLang="en-US" sz="3200" dirty="0" smtClean="0">
                <a:solidFill>
                  <a:schemeClr val="tx1"/>
                </a:solidFill>
                <a:latin typeface="+mn-ea"/>
              </a:rPr>
              <a:t>ただし、　　 </a:t>
            </a:r>
            <a:r>
              <a:rPr lang="en-US" altLang="ja-JP" sz="3200" dirty="0" smtClean="0">
                <a:solidFill>
                  <a:schemeClr val="tx1"/>
                </a:solidFill>
                <a:latin typeface="+mn-ea"/>
              </a:rPr>
              <a:t>=0</a:t>
            </a:r>
            <a:r>
              <a:rPr lang="ja-JP" altLang="en-US" sz="3200" dirty="0" smtClean="0">
                <a:solidFill>
                  <a:schemeClr val="tx1"/>
                </a:solidFill>
                <a:latin typeface="+mn-ea"/>
              </a:rPr>
              <a:t>とした。これより</a:t>
            </a:r>
            <a:endParaRPr lang="en-US" altLang="ja-JP" sz="3200" dirty="0">
              <a:solidFill>
                <a:schemeClr val="tx1"/>
              </a:solidFill>
              <a:latin typeface="+mn-ea"/>
            </a:endParaRPr>
          </a:p>
          <a:p>
            <a:pPr marL="0" indent="0">
              <a:buNone/>
            </a:pPr>
            <a:endParaRPr lang="en-US" altLang="ja-JP" sz="3200" dirty="0" smtClean="0"/>
          </a:p>
          <a:p>
            <a:pPr marL="0" indent="0">
              <a:buNone/>
            </a:pPr>
            <a:endParaRPr lang="en-US" altLang="ja-JP" sz="3200" dirty="0" smtClean="0"/>
          </a:p>
          <a:p>
            <a:pPr marL="0" indent="0">
              <a:buNone/>
            </a:pPr>
            <a:endParaRPr lang="en-US" altLang="ja-JP" sz="3200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ja-JP" altLang="en-US" sz="3200" dirty="0" smtClean="0">
                <a:solidFill>
                  <a:schemeClr val="tx1"/>
                </a:solidFill>
              </a:rPr>
              <a:t>求めた方程式を解くと</a:t>
            </a:r>
            <a:r>
              <a:rPr lang="en-US" altLang="ja-JP" sz="3200" dirty="0" smtClean="0">
                <a:solidFill>
                  <a:schemeClr val="tx1"/>
                </a:solidFill>
              </a:rPr>
              <a:t>						</a:t>
            </a:r>
            <a:r>
              <a:rPr lang="ja-JP" altLang="en-US" sz="3200" dirty="0">
                <a:solidFill>
                  <a:schemeClr val="tx1"/>
                </a:solidFill>
              </a:rPr>
              <a:t>　</a:t>
            </a:r>
            <a:r>
              <a:rPr lang="ja-JP" altLang="en-US" sz="3200" dirty="0" smtClean="0">
                <a:solidFill>
                  <a:schemeClr val="tx1"/>
                </a:solidFill>
              </a:rPr>
              <a:t>　　が求まる</a:t>
            </a:r>
            <a:endParaRPr kumimoji="1" lang="en-US" altLang="ja-JP" sz="3200" dirty="0" smtClean="0"/>
          </a:p>
        </p:txBody>
      </p:sp>
      <p:sp>
        <p:nvSpPr>
          <p:cNvPr id="5" name="タイトル 1"/>
          <p:cNvSpPr txBox="1">
            <a:spLocks/>
          </p:cNvSpPr>
          <p:nvPr/>
        </p:nvSpPr>
        <p:spPr>
          <a:xfrm>
            <a:off x="1651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mtClean="0"/>
              <a:t>エッジ集束</a:t>
            </a:r>
            <a:endParaRPr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7660" y="2360190"/>
            <a:ext cx="629855" cy="521222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0665" y="4902926"/>
            <a:ext cx="3019888" cy="789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38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341238" y="1072160"/>
            <a:ext cx="9268037" cy="145819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sz="3200" dirty="0" smtClean="0">
                <a:solidFill>
                  <a:schemeClr val="tx1"/>
                </a:solidFill>
              </a:rPr>
              <a:t>　　方向の長さ</a:t>
            </a:r>
            <a:r>
              <a:rPr lang="en-US" altLang="ja-JP" sz="3200" dirty="0" smtClean="0">
                <a:solidFill>
                  <a:schemeClr val="tx1"/>
                </a:solidFill>
              </a:rPr>
              <a:t>b</a:t>
            </a:r>
            <a:r>
              <a:rPr lang="ja-JP" altLang="en-US" sz="3200" dirty="0" smtClean="0">
                <a:solidFill>
                  <a:schemeClr val="tx1"/>
                </a:solidFill>
              </a:rPr>
              <a:t>の間で変化する磁界によって受ける垂直方向の運動量変化は</a:t>
            </a:r>
            <a:endParaRPr lang="en-US" altLang="ja-JP" sz="3200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endParaRPr kumimoji="1" lang="en-US" altLang="ja-JP" sz="3200" dirty="0" smtClean="0"/>
          </a:p>
        </p:txBody>
      </p:sp>
      <p:sp>
        <p:nvSpPr>
          <p:cNvPr id="5" name="タイトル 1"/>
          <p:cNvSpPr txBox="1">
            <a:spLocks/>
          </p:cNvSpPr>
          <p:nvPr/>
        </p:nvSpPr>
        <p:spPr>
          <a:xfrm>
            <a:off x="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dirty="0" smtClean="0"/>
              <a:t>エッジ集束</a:t>
            </a:r>
            <a:endParaRPr lang="ja-JP" altLang="en-US" dirty="0"/>
          </a:p>
        </p:txBody>
      </p:sp>
      <p:pic>
        <p:nvPicPr>
          <p:cNvPr id="9" name="図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313" t="51410" b="6614"/>
          <a:stretch/>
        </p:blipFill>
        <p:spPr>
          <a:xfrm>
            <a:off x="1642605" y="955091"/>
            <a:ext cx="482963" cy="494631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4086" y="2397723"/>
            <a:ext cx="8258175" cy="742950"/>
          </a:xfrm>
          <a:prstGeom prst="rect">
            <a:avLst/>
          </a:prstGeom>
        </p:spPr>
      </p:pic>
      <p:sp>
        <p:nvSpPr>
          <p:cNvPr id="11" name="コンテンツ プレースホルダー 2"/>
          <p:cNvSpPr txBox="1">
            <a:spLocks/>
          </p:cNvSpPr>
          <p:nvPr/>
        </p:nvSpPr>
        <p:spPr>
          <a:xfrm>
            <a:off x="1620638" y="3602516"/>
            <a:ext cx="9268037" cy="14581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sz="3200" dirty="0" smtClean="0"/>
              <a:t>これを用いて垂直方向の角度変化は</a:t>
            </a:r>
            <a:endParaRPr lang="en-US" altLang="ja-JP" sz="3200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en-US" altLang="ja-JP" sz="3200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en-US" altLang="ja-JP" sz="3200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en-US" altLang="ja-JP" sz="3200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en-US" altLang="ja-JP" sz="3200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en-US" altLang="ja-JP" sz="3200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en-US" altLang="ja-JP" sz="3200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en-US" altLang="ja-JP" sz="3200" dirty="0" smtClean="0"/>
          </a:p>
        </p:txBody>
      </p:sp>
      <p:pic>
        <p:nvPicPr>
          <p:cNvPr id="12" name="図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5279" y="4375910"/>
            <a:ext cx="5757722" cy="1310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312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/>
              <p:cNvSpPr>
                <a:spLocks noGrp="1"/>
              </p:cNvSpPr>
              <p:nvPr>
                <p:ph idx="1"/>
              </p:nvPr>
            </p:nvSpPr>
            <p:spPr>
              <a:xfrm>
                <a:off x="158416" y="943458"/>
                <a:ext cx="10515600" cy="553243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kumimoji="1" lang="ja-JP" altLang="en-US" sz="3200" dirty="0" smtClean="0">
                    <a:solidFill>
                      <a:schemeClr val="tx1"/>
                    </a:solidFill>
                  </a:rPr>
                  <a:t>以上よりエッジ集束は</a:t>
                </a:r>
                <a:endParaRPr kumimoji="1" lang="en-US" altLang="ja-JP" sz="3200" dirty="0" smtClean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ja-JP" altLang="en-US" sz="3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入出射の位置</m:t>
                    </m:r>
                    <m:sSub>
                      <m:sSubPr>
                        <m:ctrlPr>
                          <a:rPr lang="en-US" altLang="ja-JP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ja-JP" altLang="en-US" sz="3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を</m:t>
                        </m:r>
                        <m:r>
                          <a:rPr lang="en-US" altLang="ja-JP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ja-JP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ja-JP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ja-JP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sSub>
                      <m:sSubPr>
                        <m:ctrlPr>
                          <a:rPr lang="en-US" altLang="ja-JP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ja-JP" altLang="en-US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入出射</m:t>
                        </m:r>
                        <m:r>
                          <m:rPr>
                            <m:nor/>
                          </m:rPr>
                          <a:rPr lang="ja-JP" altLang="en-US" sz="3200" dirty="0">
                            <a:solidFill>
                              <a:schemeClr val="tx1"/>
                            </a:solidFill>
                          </a:rPr>
                          <m:t>の傾き</m:t>
                        </m:r>
                        <m:r>
                          <a:rPr lang="ja-JP" altLang="en-US" sz="32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を</m:t>
                        </m:r>
                        <m:r>
                          <a:rPr lang="en-US" altLang="ja-JP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ja-JP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ja-JP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ja-JP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</m:oMath>
                </a14:m>
                <a:r>
                  <a:rPr lang="en-US" altLang="ja-JP" sz="3200" dirty="0" smtClean="0">
                    <a:solidFill>
                      <a:schemeClr val="tx1"/>
                    </a:solidFill>
                  </a:rPr>
                  <a:t>’</a:t>
                </a:r>
                <a:r>
                  <a:rPr lang="ja-JP" altLang="en-US" sz="3200" dirty="0" smtClean="0">
                    <a:solidFill>
                      <a:schemeClr val="tx1"/>
                    </a:solidFill>
                  </a:rPr>
                  <a:t>とすると</a:t>
                </a:r>
                <a:endParaRPr lang="en-US" altLang="ja-JP" sz="32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kumimoji="1" lang="en-US" altLang="ja-JP" dirty="0" smtClean="0"/>
              </a:p>
              <a:p>
                <a:pPr marL="0" indent="0">
                  <a:buNone/>
                </a:pPr>
                <a:endParaRPr lang="en-US" altLang="ja-JP" dirty="0"/>
              </a:p>
              <a:p>
                <a:pPr marL="0" indent="0">
                  <a:buNone/>
                </a:pPr>
                <a:endParaRPr kumimoji="1" lang="en-US" altLang="ja-JP" dirty="0" smtClean="0"/>
              </a:p>
              <a:p>
                <a:pPr marL="0" indent="0">
                  <a:buNone/>
                </a:pPr>
                <a:endParaRPr lang="en-US" altLang="ja-JP" dirty="0"/>
              </a:p>
              <a:p>
                <a:pPr marL="0" indent="0">
                  <a:buNone/>
                </a:pPr>
                <a:endParaRPr kumimoji="1" lang="en-US" altLang="ja-JP" sz="2800" dirty="0" smtClean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ja-JP" altLang="en-US" sz="2800" dirty="0" smtClean="0">
                    <a:solidFill>
                      <a:schemeClr val="tx1"/>
                    </a:solidFill>
                  </a:rPr>
                  <a:t>エッジ集束による</a:t>
                </a:r>
                <a:endParaRPr lang="en-US" altLang="ja-JP" sz="2800" dirty="0" smtClean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ja-JP" altLang="en-US" sz="2800" dirty="0" smtClean="0">
                    <a:solidFill>
                      <a:schemeClr val="tx1"/>
                    </a:solidFill>
                  </a:rPr>
                  <a:t>トランスファーマトリクス</a:t>
                </a:r>
                <a:endParaRPr lang="en-US" altLang="ja-JP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コンテンツ プレースホルダー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8416" y="943458"/>
                <a:ext cx="10515600" cy="5532437"/>
              </a:xfrm>
              <a:blipFill rotWithShape="0">
                <a:blip r:embed="rId2"/>
                <a:stretch>
                  <a:fillRect l="-150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タイトル 1"/>
          <p:cNvSpPr txBox="1"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dirty="0" smtClean="0"/>
              <a:t>エッジ集束</a:t>
            </a:r>
            <a:endParaRPr lang="ja-JP" altLang="en-US" dirty="0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8387" y="4628130"/>
            <a:ext cx="4494045" cy="1346029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0649" y="2725979"/>
            <a:ext cx="5251133" cy="117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359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タイトル 5"/>
          <p:cNvSpPr>
            <a:spLocks noGrp="1"/>
          </p:cNvSpPr>
          <p:nvPr>
            <p:ph type="title"/>
          </p:nvPr>
        </p:nvSpPr>
        <p:spPr>
          <a:xfrm>
            <a:off x="887412" y="7776632"/>
            <a:ext cx="8534400" cy="1507067"/>
          </a:xfrm>
        </p:spPr>
        <p:txBody>
          <a:bodyPr/>
          <a:lstStyle/>
          <a:p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0" y="0"/>
            <a:ext cx="12817192" cy="7185575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endParaRPr lang="en-US" altLang="ja-JP" sz="5800" dirty="0" smtClean="0">
              <a:solidFill>
                <a:schemeClr val="tx1">
                  <a:lumMod val="85000"/>
                </a:schemeClr>
              </a:solidFill>
              <a:effectLst/>
              <a:latin typeface="+mn-ea"/>
            </a:endParaRPr>
          </a:p>
          <a:p>
            <a:pPr marL="0" indent="0">
              <a:buNone/>
            </a:pPr>
            <a:endParaRPr lang="en-US" altLang="ja-JP" sz="5800" dirty="0">
              <a:solidFill>
                <a:schemeClr val="tx1"/>
              </a:solidFill>
              <a:latin typeface="+mn-ea"/>
            </a:endParaRPr>
          </a:p>
          <a:p>
            <a:pPr marL="0" indent="0">
              <a:buNone/>
            </a:pPr>
            <a:r>
              <a:rPr lang="ja-JP" altLang="en-US" sz="5800" dirty="0" smtClean="0">
                <a:solidFill>
                  <a:schemeClr val="tx1"/>
                </a:solidFill>
                <a:effectLst/>
                <a:latin typeface="+mn-ea"/>
              </a:rPr>
              <a:t>阻止能は物質の状態に依存する</a:t>
            </a:r>
            <a:endParaRPr lang="en-US" altLang="ja-JP" sz="5800" dirty="0">
              <a:solidFill>
                <a:schemeClr val="tx1"/>
              </a:solidFill>
              <a:effectLst/>
              <a:latin typeface="+mn-ea"/>
            </a:endParaRPr>
          </a:p>
          <a:p>
            <a:pPr indent="-342900"/>
            <a:r>
              <a:rPr lang="ja-JP" altLang="en-US" sz="5800" dirty="0" smtClean="0">
                <a:solidFill>
                  <a:srgbClr val="66FF66"/>
                </a:solidFill>
                <a:effectLst/>
                <a:latin typeface="+mn-ea"/>
              </a:rPr>
              <a:t>固体</a:t>
            </a:r>
            <a:endParaRPr lang="en-US" altLang="ja-JP" sz="5800" dirty="0" smtClean="0">
              <a:solidFill>
                <a:srgbClr val="66FF66"/>
              </a:solidFill>
              <a:effectLst/>
              <a:latin typeface="+mn-ea"/>
            </a:endParaRPr>
          </a:p>
          <a:p>
            <a:pPr indent="-342900"/>
            <a:r>
              <a:rPr lang="ja-JP" altLang="en-US" sz="5800" dirty="0" smtClean="0">
                <a:solidFill>
                  <a:srgbClr val="66FF66"/>
                </a:solidFill>
                <a:effectLst/>
                <a:latin typeface="+mn-ea"/>
              </a:rPr>
              <a:t>気体</a:t>
            </a:r>
            <a:endParaRPr lang="en-US" altLang="ja-JP" sz="5800" dirty="0" smtClean="0">
              <a:solidFill>
                <a:srgbClr val="66FF66"/>
              </a:solidFill>
              <a:effectLst/>
              <a:latin typeface="+mn-ea"/>
            </a:endParaRPr>
          </a:p>
          <a:p>
            <a:pPr indent="-342900"/>
            <a:r>
              <a:rPr lang="ja-JP" altLang="en-US" sz="5800" dirty="0">
                <a:solidFill>
                  <a:srgbClr val="FFFF00"/>
                </a:solidFill>
                <a:latin typeface="+mn-ea"/>
              </a:rPr>
              <a:t>解離状態</a:t>
            </a:r>
            <a:endParaRPr lang="en-US" altLang="ja-JP" sz="5800" dirty="0">
              <a:solidFill>
                <a:srgbClr val="FFFF00"/>
              </a:solidFill>
              <a:latin typeface="+mn-ea"/>
            </a:endParaRPr>
          </a:p>
          <a:p>
            <a:pPr indent="-342900"/>
            <a:r>
              <a:rPr lang="ja-JP" altLang="en-US" sz="5800" dirty="0" smtClean="0">
                <a:solidFill>
                  <a:srgbClr val="66FF66"/>
                </a:solidFill>
                <a:effectLst/>
                <a:latin typeface="+mn-ea"/>
              </a:rPr>
              <a:t>電離</a:t>
            </a:r>
            <a:r>
              <a:rPr lang="ja-JP" altLang="en-US" sz="5800" dirty="0" smtClean="0">
                <a:solidFill>
                  <a:srgbClr val="66FF66"/>
                </a:solidFill>
                <a:effectLst/>
                <a:latin typeface="+mn-ea"/>
              </a:rPr>
              <a:t>状態</a:t>
            </a:r>
            <a:endParaRPr lang="en-US" altLang="ja-JP" sz="5800" dirty="0" smtClean="0">
              <a:solidFill>
                <a:srgbClr val="66FF66"/>
              </a:solidFill>
              <a:effectLst/>
              <a:latin typeface="+mn-ea"/>
            </a:endParaRPr>
          </a:p>
          <a:p>
            <a:pPr marL="0" indent="0">
              <a:buNone/>
            </a:pPr>
            <a:r>
              <a:rPr lang="ja-JP" altLang="en-US" sz="5800" dirty="0" smtClean="0">
                <a:solidFill>
                  <a:srgbClr val="66FF66"/>
                </a:solidFill>
                <a:effectLst/>
                <a:latin typeface="+mn-ea"/>
              </a:rPr>
              <a:t>このような状態</a:t>
            </a:r>
            <a:r>
              <a:rPr lang="ja-JP" altLang="en-US" sz="5800" dirty="0" smtClean="0">
                <a:solidFill>
                  <a:schemeClr val="tx1"/>
                </a:solidFill>
                <a:effectLst/>
                <a:latin typeface="+mn-ea"/>
              </a:rPr>
              <a:t>の阻止能は実験データが存在</a:t>
            </a:r>
            <a:r>
              <a:rPr lang="ja-JP" altLang="en-US" sz="5800" dirty="0" smtClean="0">
                <a:solidFill>
                  <a:schemeClr val="tx1"/>
                </a:solidFill>
                <a:effectLst/>
                <a:latin typeface="+mn-ea"/>
              </a:rPr>
              <a:t>する</a:t>
            </a:r>
            <a:endParaRPr lang="en-US" altLang="ja-JP" sz="5800" dirty="0" smtClean="0">
              <a:solidFill>
                <a:schemeClr val="tx1"/>
              </a:solidFill>
              <a:effectLst/>
              <a:latin typeface="+mn-ea"/>
            </a:endParaRPr>
          </a:p>
          <a:p>
            <a:pPr marL="0" indent="0">
              <a:buNone/>
            </a:pPr>
            <a:endParaRPr lang="en-US" altLang="ja-JP" sz="5800" dirty="0" smtClean="0">
              <a:solidFill>
                <a:schemeClr val="tx1"/>
              </a:solidFill>
              <a:effectLst/>
              <a:latin typeface="+mn-ea"/>
            </a:endParaRPr>
          </a:p>
          <a:p>
            <a:pPr marL="0" indent="0">
              <a:buNone/>
            </a:pPr>
            <a:r>
              <a:rPr lang="ja-JP" altLang="en-US" sz="5800" dirty="0">
                <a:solidFill>
                  <a:srgbClr val="FFFF00"/>
                </a:solidFill>
                <a:latin typeface="+mn-ea"/>
              </a:rPr>
              <a:t>解離</a:t>
            </a:r>
            <a:r>
              <a:rPr lang="ja-JP" altLang="en-US" sz="5800" dirty="0" smtClean="0">
                <a:solidFill>
                  <a:srgbClr val="FFFF00"/>
                </a:solidFill>
                <a:latin typeface="+mn-ea"/>
              </a:rPr>
              <a:t>状態</a:t>
            </a:r>
            <a:r>
              <a:rPr lang="ja-JP" altLang="en-US" sz="5800" dirty="0" smtClean="0">
                <a:solidFill>
                  <a:schemeClr val="tx1"/>
                </a:solidFill>
                <a:latin typeface="+mn-ea"/>
              </a:rPr>
              <a:t>に</a:t>
            </a:r>
            <a:r>
              <a:rPr lang="ja-JP" altLang="en-US" sz="5800" dirty="0">
                <a:solidFill>
                  <a:schemeClr val="tx1"/>
                </a:solidFill>
                <a:latin typeface="+mn-ea"/>
              </a:rPr>
              <a:t>関</a:t>
            </a:r>
            <a:r>
              <a:rPr lang="ja-JP" altLang="en-US" sz="5800" dirty="0" smtClean="0">
                <a:solidFill>
                  <a:schemeClr val="tx1"/>
                </a:solidFill>
                <a:latin typeface="+mn-ea"/>
              </a:rPr>
              <a:t>しては</a:t>
            </a:r>
            <a:r>
              <a:rPr lang="ja-JP" altLang="en-US" sz="5800" dirty="0" smtClean="0">
                <a:solidFill>
                  <a:schemeClr val="tx1"/>
                </a:solidFill>
                <a:latin typeface="+mn-ea"/>
              </a:rPr>
              <a:t>阻止</a:t>
            </a:r>
            <a:r>
              <a:rPr lang="ja-JP" altLang="en-US" sz="5800" dirty="0" smtClean="0">
                <a:solidFill>
                  <a:schemeClr val="tx1"/>
                </a:solidFill>
                <a:latin typeface="+mn-ea"/>
              </a:rPr>
              <a:t>能の実験データが存在しない</a:t>
            </a:r>
            <a:endParaRPr lang="en-US" altLang="ja-JP" sz="5800" dirty="0">
              <a:solidFill>
                <a:schemeClr val="tx1"/>
              </a:solidFill>
              <a:effectLst/>
              <a:latin typeface="+mn-ea"/>
            </a:endParaRPr>
          </a:p>
          <a:p>
            <a:pPr marL="0" indent="0">
              <a:buNone/>
            </a:pPr>
            <a:endParaRPr lang="en-US" altLang="ja-JP" sz="5800" dirty="0" smtClean="0">
              <a:solidFill>
                <a:schemeClr val="tx1"/>
              </a:solidFill>
              <a:effectLst/>
              <a:latin typeface="+mn-ea"/>
            </a:endParaRPr>
          </a:p>
          <a:p>
            <a:pPr marL="0" indent="0">
              <a:buNone/>
            </a:pPr>
            <a:r>
              <a:rPr lang="ja-JP" altLang="en-US" sz="5800" dirty="0">
                <a:solidFill>
                  <a:schemeClr val="tx1"/>
                </a:solidFill>
                <a:latin typeface="+mn-ea"/>
              </a:rPr>
              <a:t>構造</a:t>
            </a:r>
            <a:r>
              <a:rPr lang="ja-JP" altLang="en-US" sz="5800" dirty="0" smtClean="0">
                <a:solidFill>
                  <a:schemeClr val="tx1"/>
                </a:solidFill>
                <a:latin typeface="+mn-ea"/>
              </a:rPr>
              <a:t>が単純な水素の</a:t>
            </a:r>
            <a:r>
              <a:rPr lang="ja-JP" altLang="en-US" sz="5800" dirty="0" smtClean="0">
                <a:solidFill>
                  <a:schemeClr val="tx1"/>
                </a:solidFill>
                <a:effectLst/>
                <a:latin typeface="+mn-ea"/>
              </a:rPr>
              <a:t>解離状態</a:t>
            </a:r>
            <a:r>
              <a:rPr lang="en-US" altLang="ja-JP" sz="5800" dirty="0" smtClean="0">
                <a:solidFill>
                  <a:schemeClr val="tx1"/>
                </a:solidFill>
                <a:effectLst/>
                <a:latin typeface="+mn-ea"/>
              </a:rPr>
              <a:t>(</a:t>
            </a:r>
            <a:r>
              <a:rPr lang="ja-JP" altLang="en-US" sz="5800" dirty="0" smtClean="0">
                <a:solidFill>
                  <a:schemeClr val="tx1"/>
                </a:solidFill>
                <a:effectLst/>
                <a:latin typeface="+mn-ea"/>
              </a:rPr>
              <a:t>水素原子</a:t>
            </a:r>
            <a:r>
              <a:rPr lang="en-US" altLang="ja-JP" sz="5800" dirty="0" smtClean="0">
                <a:solidFill>
                  <a:schemeClr val="tx1"/>
                </a:solidFill>
                <a:effectLst/>
                <a:latin typeface="+mn-ea"/>
              </a:rPr>
              <a:t>)</a:t>
            </a:r>
            <a:r>
              <a:rPr lang="ja-JP" altLang="en-US" sz="5800" dirty="0" smtClean="0">
                <a:solidFill>
                  <a:schemeClr val="tx1"/>
                </a:solidFill>
                <a:effectLst/>
                <a:latin typeface="+mn-ea"/>
              </a:rPr>
              <a:t>の阻止能を測定したい</a:t>
            </a:r>
            <a:endParaRPr lang="en-US" altLang="ja-JP" dirty="0" smtClean="0">
              <a:solidFill>
                <a:schemeClr val="tx1"/>
              </a:solidFill>
              <a:latin typeface="+mn-ea"/>
            </a:endParaRPr>
          </a:p>
          <a:p>
            <a:pPr marL="0" indent="0">
              <a:buNone/>
            </a:pPr>
            <a:endParaRPr lang="en-US" altLang="ja-JP" dirty="0" smtClean="0">
              <a:solidFill>
                <a:schemeClr val="tx1"/>
              </a:solidFill>
              <a:latin typeface="+mn-ea"/>
            </a:endParaRPr>
          </a:p>
          <a:p>
            <a:pPr marL="0" indent="0">
              <a:buNone/>
            </a:pPr>
            <a:endParaRPr lang="en-US" altLang="ja-JP" dirty="0" smtClean="0"/>
          </a:p>
          <a:p>
            <a:pPr marL="0" indent="0">
              <a:buNone/>
            </a:pPr>
            <a:endParaRPr lang="en-US" altLang="ja-JP" dirty="0" smtClean="0">
              <a:solidFill>
                <a:schemeClr val="bg1"/>
              </a:solidFill>
              <a:effectLst/>
              <a:latin typeface="+mn-ea"/>
            </a:endParaRPr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endParaRPr kumimoji="1" lang="en-US" altLang="ja-JP" dirty="0" smtClean="0"/>
          </a:p>
        </p:txBody>
      </p:sp>
    </p:spTree>
    <p:extLst>
      <p:ext uri="{BB962C8B-B14F-4D97-AF65-F5344CB8AC3E}">
        <p14:creationId xmlns:p14="http://schemas.microsoft.com/office/powerpoint/2010/main" val="4093830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0" y="476830"/>
            <a:ext cx="10874551" cy="59781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sz="3600" dirty="0" smtClean="0">
                <a:solidFill>
                  <a:schemeClr val="tx1"/>
                </a:solidFill>
                <a:latin typeface="+mn-ea"/>
              </a:rPr>
              <a:t>水素原子標的の生成</a:t>
            </a:r>
            <a:r>
              <a:rPr lang="en-US" altLang="ja-JP" sz="3600" dirty="0" smtClean="0">
                <a:solidFill>
                  <a:schemeClr val="tx1"/>
                </a:solidFill>
                <a:latin typeface="+mn-ea"/>
              </a:rPr>
              <a:t>…</a:t>
            </a:r>
          </a:p>
          <a:p>
            <a:r>
              <a:rPr lang="ja-JP" altLang="en-US" sz="2800" dirty="0" smtClean="0">
                <a:solidFill>
                  <a:schemeClr val="tx1"/>
                </a:solidFill>
                <a:latin typeface="+mn-ea"/>
              </a:rPr>
              <a:t>放電・・・自由電子が存在</a:t>
            </a:r>
            <a:endParaRPr lang="en-US" altLang="ja-JP" sz="2800" dirty="0" smtClean="0">
              <a:solidFill>
                <a:schemeClr val="tx1"/>
              </a:solidFill>
              <a:latin typeface="+mn-ea"/>
            </a:endParaRPr>
          </a:p>
          <a:p>
            <a:r>
              <a:rPr lang="ja-JP" altLang="en-US" sz="2800" dirty="0" smtClean="0">
                <a:solidFill>
                  <a:schemeClr val="tx1"/>
                </a:solidFill>
                <a:latin typeface="+mn-ea"/>
              </a:rPr>
              <a:t>レーザー・・・密度勾配が大きい、寿命が短い</a:t>
            </a:r>
            <a:endParaRPr lang="en-US" altLang="ja-JP" sz="2800" dirty="0" smtClean="0">
              <a:solidFill>
                <a:schemeClr val="tx1"/>
              </a:solidFill>
              <a:latin typeface="+mn-ea"/>
            </a:endParaRPr>
          </a:p>
          <a:p>
            <a:pPr marL="0" indent="0">
              <a:buNone/>
            </a:pPr>
            <a:endParaRPr lang="en-US" altLang="ja-JP" sz="2800" dirty="0" smtClean="0">
              <a:solidFill>
                <a:schemeClr val="tx1"/>
              </a:solidFill>
              <a:latin typeface="+mn-ea"/>
            </a:endParaRPr>
          </a:p>
          <a:p>
            <a:pPr marL="0" indent="0" algn="ctr">
              <a:buNone/>
            </a:pPr>
            <a:endParaRPr lang="en-US" altLang="ja-JP" sz="3600" dirty="0" smtClean="0">
              <a:solidFill>
                <a:schemeClr val="tx1"/>
              </a:solidFill>
              <a:latin typeface="+mn-ea"/>
            </a:endParaRPr>
          </a:p>
          <a:p>
            <a:pPr marL="0" indent="0" algn="ctr">
              <a:buNone/>
            </a:pPr>
            <a:r>
              <a:rPr lang="ja-JP" altLang="en-US" sz="3600" dirty="0" smtClean="0">
                <a:solidFill>
                  <a:schemeClr val="tx1"/>
                </a:solidFill>
                <a:latin typeface="+mn-ea"/>
              </a:rPr>
              <a:t>密度</a:t>
            </a:r>
            <a:r>
              <a:rPr lang="ja-JP" altLang="en-US" sz="3600" dirty="0">
                <a:solidFill>
                  <a:schemeClr val="tx1"/>
                </a:solidFill>
                <a:latin typeface="+mn-ea"/>
              </a:rPr>
              <a:t>、温度、大きさが一様な</a:t>
            </a:r>
            <a:r>
              <a:rPr lang="ja-JP" altLang="en-US" sz="3600" dirty="0" smtClean="0">
                <a:solidFill>
                  <a:schemeClr val="tx1"/>
                </a:solidFill>
                <a:latin typeface="+mn-ea"/>
              </a:rPr>
              <a:t>標的が必要</a:t>
            </a:r>
            <a:endParaRPr lang="en-US" altLang="ja-JP" sz="3600" dirty="0" smtClean="0">
              <a:solidFill>
                <a:schemeClr val="tx1"/>
              </a:solidFill>
              <a:latin typeface="+mn-ea"/>
            </a:endParaRPr>
          </a:p>
          <a:p>
            <a:pPr marL="0" indent="0" algn="ctr">
              <a:buNone/>
            </a:pPr>
            <a:endParaRPr kumimoji="1" lang="en-US" altLang="ja-JP" sz="3600" dirty="0" smtClean="0">
              <a:solidFill>
                <a:srgbClr val="FF0000"/>
              </a:solidFill>
              <a:latin typeface="+mn-ea"/>
            </a:endParaRPr>
          </a:p>
          <a:p>
            <a:pPr marL="0" indent="0" algn="ctr">
              <a:buNone/>
            </a:pPr>
            <a:r>
              <a:rPr lang="ja-JP" altLang="en-US" sz="3600" dirty="0" smtClean="0">
                <a:solidFill>
                  <a:srgbClr val="FFFF00"/>
                </a:solidFill>
                <a:latin typeface="+mn-ea"/>
              </a:rPr>
              <a:t>衝撃波管</a:t>
            </a:r>
            <a:r>
              <a:rPr lang="ja-JP" altLang="en-US" sz="3600" dirty="0" smtClean="0">
                <a:solidFill>
                  <a:schemeClr val="tx1"/>
                </a:solidFill>
                <a:latin typeface="+mn-ea"/>
              </a:rPr>
              <a:t>を用いる</a:t>
            </a:r>
            <a:endParaRPr kumimoji="1" lang="en-US" altLang="ja-JP" sz="3600" dirty="0" smtClean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" name="下矢印 3"/>
          <p:cNvSpPr/>
          <p:nvPr/>
        </p:nvSpPr>
        <p:spPr>
          <a:xfrm>
            <a:off x="4727662" y="5035171"/>
            <a:ext cx="1419225" cy="51435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4950" y="156962"/>
            <a:ext cx="4060652" cy="3031953"/>
          </a:xfrm>
          <a:prstGeom prst="rect">
            <a:avLst/>
          </a:prstGeom>
        </p:spPr>
      </p:pic>
      <p:sp>
        <p:nvSpPr>
          <p:cNvPr id="6" name="テキスト ボックス 5"/>
          <p:cNvSpPr txBox="1"/>
          <p:nvPr/>
        </p:nvSpPr>
        <p:spPr>
          <a:xfrm>
            <a:off x="7695413" y="3188915"/>
            <a:ext cx="43797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" dirty="0"/>
              <a:t>http://www.g5-hakuto.jp/mass/lalibs/laser_ablation.html</a:t>
            </a:r>
            <a:endParaRPr kumimoji="1" lang="ja-JP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077241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ja-JP" altLang="en-US" sz="3200" dirty="0" smtClean="0">
                <a:solidFill>
                  <a:schemeClr val="tx1"/>
                </a:solidFill>
              </a:rPr>
              <a:t>水素</a:t>
            </a:r>
            <a:r>
              <a:rPr lang="ja-JP" altLang="en-US" sz="3200" dirty="0">
                <a:solidFill>
                  <a:schemeClr val="tx1"/>
                </a:solidFill>
              </a:rPr>
              <a:t>分子</a:t>
            </a:r>
            <a:r>
              <a:rPr lang="ja-JP" altLang="en-US" sz="3200" dirty="0" smtClean="0">
                <a:solidFill>
                  <a:schemeClr val="tx1"/>
                </a:solidFill>
              </a:rPr>
              <a:t>を満たした管内で衝撃波を起こす</a:t>
            </a:r>
            <a:endParaRPr lang="en-US" altLang="ja-JP" sz="3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altLang="ja-JP" sz="3200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ja-JP" altLang="en-US" sz="2600" dirty="0" smtClean="0">
                <a:solidFill>
                  <a:schemeClr val="tx1"/>
                </a:solidFill>
              </a:rPr>
              <a:t>衝撃波管の</a:t>
            </a:r>
            <a:endParaRPr lang="en-US" altLang="ja-JP" sz="2600" dirty="0" smtClean="0">
              <a:solidFill>
                <a:schemeClr val="tx1"/>
              </a:solidFill>
            </a:endParaRPr>
          </a:p>
          <a:p>
            <a:r>
              <a:rPr lang="ja-JP" altLang="en-US" sz="3300" dirty="0" smtClean="0">
                <a:solidFill>
                  <a:schemeClr val="tx1"/>
                </a:solidFill>
              </a:rPr>
              <a:t>初期圧力</a:t>
            </a:r>
            <a:endParaRPr lang="en-US" altLang="ja-JP" sz="3300" dirty="0" smtClean="0">
              <a:solidFill>
                <a:schemeClr val="tx1"/>
              </a:solidFill>
            </a:endParaRPr>
          </a:p>
          <a:p>
            <a:r>
              <a:rPr lang="ja-JP" altLang="en-US" sz="3300" dirty="0" smtClean="0">
                <a:solidFill>
                  <a:schemeClr val="tx1"/>
                </a:solidFill>
              </a:rPr>
              <a:t>初期密度</a:t>
            </a:r>
            <a:endParaRPr lang="en-US" altLang="ja-JP" sz="3300" dirty="0" smtClean="0">
              <a:solidFill>
                <a:schemeClr val="tx1"/>
              </a:solidFill>
            </a:endParaRPr>
          </a:p>
          <a:p>
            <a:r>
              <a:rPr lang="ja-JP" altLang="en-US" sz="3300" dirty="0" smtClean="0">
                <a:solidFill>
                  <a:schemeClr val="tx1"/>
                </a:solidFill>
              </a:rPr>
              <a:t>初期温度</a:t>
            </a:r>
            <a:endParaRPr lang="en-US" altLang="ja-JP" sz="3300" dirty="0" smtClean="0">
              <a:solidFill>
                <a:schemeClr val="tx1"/>
              </a:solidFill>
            </a:endParaRPr>
          </a:p>
          <a:p>
            <a:r>
              <a:rPr lang="ja-JP" altLang="en-US" sz="3300" dirty="0" smtClean="0">
                <a:solidFill>
                  <a:schemeClr val="tx1"/>
                </a:solidFill>
              </a:rPr>
              <a:t>衝撃波の速度</a:t>
            </a:r>
            <a:endParaRPr lang="en-US" altLang="ja-JP" sz="3300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ja-JP" altLang="en-US" sz="2600" dirty="0" smtClean="0">
                <a:solidFill>
                  <a:schemeClr val="tx1"/>
                </a:solidFill>
              </a:rPr>
              <a:t>よ</a:t>
            </a:r>
            <a:r>
              <a:rPr lang="ja-JP" altLang="en-US" sz="2600" dirty="0">
                <a:solidFill>
                  <a:schemeClr val="tx1"/>
                </a:solidFill>
              </a:rPr>
              <a:t>り</a:t>
            </a:r>
            <a:endParaRPr lang="en-US" altLang="ja-JP" sz="2600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altLang="ja-JP" sz="26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ja-JP" altLang="en-US" sz="3500" dirty="0" smtClean="0">
                <a:solidFill>
                  <a:schemeClr val="tx1"/>
                </a:solidFill>
              </a:rPr>
              <a:t>衝撃波通過後の圧力・密度・温度が求まる</a:t>
            </a:r>
            <a:endParaRPr lang="en-US" altLang="ja-JP" sz="3500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altLang="ja-JP" sz="35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ja-JP" altLang="en-US" sz="3500" dirty="0">
                <a:solidFill>
                  <a:schemeClr val="tx1"/>
                </a:solidFill>
              </a:rPr>
              <a:t>標的</a:t>
            </a:r>
            <a:r>
              <a:rPr lang="ja-JP" altLang="en-US" sz="3500" dirty="0" smtClean="0">
                <a:solidFill>
                  <a:schemeClr val="tx1"/>
                </a:solidFill>
              </a:rPr>
              <a:t>の</a:t>
            </a:r>
            <a:r>
              <a:rPr kumimoji="1" lang="ja-JP" altLang="en-US" sz="3500" dirty="0" smtClean="0">
                <a:solidFill>
                  <a:schemeClr val="tx1"/>
                </a:solidFill>
              </a:rPr>
              <a:t>電離度、解離度、励起状態分布を知ることができる</a:t>
            </a:r>
            <a:endParaRPr kumimoji="1" lang="en-US" altLang="ja-JP" sz="3500" dirty="0">
              <a:solidFill>
                <a:schemeClr val="tx1"/>
              </a:solidFill>
            </a:endParaRPr>
          </a:p>
        </p:txBody>
      </p:sp>
      <p:sp>
        <p:nvSpPr>
          <p:cNvPr id="4" name="下矢印 3"/>
          <p:cNvSpPr/>
          <p:nvPr/>
        </p:nvSpPr>
        <p:spPr>
          <a:xfrm>
            <a:off x="1806313" y="5571017"/>
            <a:ext cx="1419225" cy="51435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5155" y="857637"/>
            <a:ext cx="6132588" cy="379172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5155" y="859696"/>
            <a:ext cx="6132588" cy="3791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408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タイトル 1"/>
          <p:cNvSpPr>
            <a:spLocks noGrp="1"/>
          </p:cNvSpPr>
          <p:nvPr>
            <p:ph type="title"/>
          </p:nvPr>
        </p:nvSpPr>
        <p:spPr>
          <a:xfrm>
            <a:off x="-18380" y="-85666"/>
            <a:ext cx="10353762" cy="970450"/>
          </a:xfrm>
        </p:spPr>
        <p:txBody>
          <a:bodyPr/>
          <a:lstStyle/>
          <a:p>
            <a:r>
              <a:rPr kumimoji="1" lang="ja-JP" altLang="en-US" dirty="0" smtClean="0"/>
              <a:t>研究の目的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0" y="705167"/>
            <a:ext cx="12647768" cy="810703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sz="2400" dirty="0" smtClean="0">
                <a:solidFill>
                  <a:schemeClr val="tx1"/>
                </a:solidFill>
              </a:rPr>
              <a:t>阻止</a:t>
            </a:r>
            <a:r>
              <a:rPr lang="ja-JP" altLang="en-US" sz="2400" dirty="0" smtClean="0">
                <a:solidFill>
                  <a:schemeClr val="tx1"/>
                </a:solidFill>
              </a:rPr>
              <a:t>能を測定する際の問題点</a:t>
            </a:r>
            <a:endParaRPr lang="en-US" altLang="ja-JP" sz="2400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ja-JP" altLang="en-US" sz="2400" dirty="0" smtClean="0">
                <a:solidFill>
                  <a:schemeClr val="tx1"/>
                </a:solidFill>
              </a:rPr>
              <a:t>阻止能・・・エネルギー</a:t>
            </a:r>
            <a:r>
              <a:rPr lang="ja-JP" altLang="en-US" sz="2400" dirty="0" smtClean="0">
                <a:solidFill>
                  <a:schemeClr val="tx1"/>
                </a:solidFill>
              </a:rPr>
              <a:t>損失</a:t>
            </a:r>
            <a:r>
              <a:rPr lang="en-US" altLang="ja-JP" sz="2400" i="1" dirty="0" smtClean="0">
                <a:solidFill>
                  <a:schemeClr val="tx1"/>
                </a:solidFill>
              </a:rPr>
              <a:t>ΔE</a:t>
            </a:r>
            <a:r>
              <a:rPr lang="ja-JP" altLang="en-US" sz="2400" dirty="0" smtClean="0">
                <a:solidFill>
                  <a:schemeClr val="tx1"/>
                </a:solidFill>
              </a:rPr>
              <a:t>を</a:t>
            </a:r>
            <a:r>
              <a:rPr lang="ja-JP" altLang="en-US" sz="2400" dirty="0" smtClean="0">
                <a:solidFill>
                  <a:schemeClr val="tx1"/>
                </a:solidFill>
              </a:rPr>
              <a:t>測定</a:t>
            </a:r>
            <a:endParaRPr lang="en-US" altLang="ja-JP" sz="2400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ja-JP" altLang="en-US" sz="2400" dirty="0" smtClean="0">
                <a:solidFill>
                  <a:schemeClr val="tx1"/>
                </a:solidFill>
              </a:rPr>
              <a:t>エネルギー損失・・・標的の密度が大きいほど大きくなる</a:t>
            </a:r>
            <a:endParaRPr kumimoji="1" lang="en-US" altLang="ja-JP" sz="24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ja-JP" altLang="en-US" sz="2400" dirty="0" smtClean="0">
                <a:solidFill>
                  <a:schemeClr val="tx1"/>
                </a:solidFill>
              </a:rPr>
              <a:t>しかし密度が大きくなると解離しにくく</a:t>
            </a:r>
            <a:r>
              <a:rPr lang="ja-JP" altLang="en-US" sz="2400" dirty="0" smtClean="0">
                <a:solidFill>
                  <a:schemeClr val="tx1"/>
                </a:solidFill>
              </a:rPr>
              <a:t>なる</a:t>
            </a:r>
            <a:endParaRPr lang="en-US" altLang="ja-JP" sz="24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altLang="ja-JP" sz="24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ja-JP" altLang="en-US" sz="2400" dirty="0" smtClean="0">
                <a:solidFill>
                  <a:schemeClr val="tx1"/>
                </a:solidFill>
              </a:rPr>
              <a:t>小さい密度</a:t>
            </a:r>
            <a:r>
              <a:rPr lang="ja-JP" altLang="en-US" sz="2400" dirty="0" smtClean="0">
                <a:solidFill>
                  <a:schemeClr val="tx1"/>
                </a:solidFill>
              </a:rPr>
              <a:t>で</a:t>
            </a:r>
            <a:r>
              <a:rPr lang="en-US" altLang="ja-JP" sz="2400" i="1" dirty="0" smtClean="0">
                <a:solidFill>
                  <a:schemeClr val="tx1"/>
                </a:solidFill>
              </a:rPr>
              <a:t>ΔE</a:t>
            </a:r>
            <a:r>
              <a:rPr lang="ja-JP" altLang="en-US" sz="2400" dirty="0" smtClean="0">
                <a:solidFill>
                  <a:schemeClr val="tx1"/>
                </a:solidFill>
              </a:rPr>
              <a:t>を</a:t>
            </a:r>
            <a:r>
              <a:rPr lang="ja-JP" altLang="en-US" sz="2400" dirty="0" smtClean="0">
                <a:solidFill>
                  <a:schemeClr val="tx1"/>
                </a:solidFill>
              </a:rPr>
              <a:t>測定する必要が</a:t>
            </a:r>
            <a:r>
              <a:rPr lang="ja-JP" altLang="en-US" sz="2400" dirty="0" smtClean="0">
                <a:solidFill>
                  <a:schemeClr val="tx1"/>
                </a:solidFill>
              </a:rPr>
              <a:t>ある</a:t>
            </a:r>
            <a:endParaRPr lang="en-US" altLang="ja-JP" sz="24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altLang="ja-JP" sz="2400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ja-JP" altLang="en-US" sz="2400" dirty="0" smtClean="0">
                <a:solidFill>
                  <a:schemeClr val="tx1"/>
                </a:solidFill>
              </a:rPr>
              <a:t>現在</a:t>
            </a:r>
            <a:r>
              <a:rPr lang="en-US" altLang="ja-JP" sz="2400" i="1" dirty="0" smtClean="0">
                <a:solidFill>
                  <a:schemeClr val="tx1"/>
                </a:solidFill>
              </a:rPr>
              <a:t>ΔE</a:t>
            </a:r>
            <a:r>
              <a:rPr lang="ja-JP" altLang="en-US" sz="2400" dirty="0" smtClean="0">
                <a:solidFill>
                  <a:schemeClr val="tx1"/>
                </a:solidFill>
              </a:rPr>
              <a:t>が</a:t>
            </a:r>
            <a:r>
              <a:rPr lang="en-US" altLang="ja-JP" sz="2400" dirty="0" smtClean="0">
                <a:solidFill>
                  <a:schemeClr val="tx1"/>
                </a:solidFill>
              </a:rPr>
              <a:t>10%</a:t>
            </a:r>
            <a:r>
              <a:rPr lang="ja-JP" altLang="en-US" sz="2400" dirty="0" smtClean="0">
                <a:solidFill>
                  <a:schemeClr val="tx1"/>
                </a:solidFill>
              </a:rPr>
              <a:t>程度の設定である</a:t>
            </a:r>
            <a:endParaRPr lang="en-US" altLang="ja-JP" sz="2400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ja-JP" altLang="en-US" sz="2400" dirty="0">
                <a:solidFill>
                  <a:schemeClr val="tx1"/>
                </a:solidFill>
              </a:rPr>
              <a:t>半導体検出器ではエネルギー分解能が低い</a:t>
            </a:r>
            <a:endParaRPr lang="en-US" altLang="ja-JP" sz="24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ja-JP" altLang="en-US" sz="2400" dirty="0" smtClean="0">
                <a:solidFill>
                  <a:schemeClr val="tx1"/>
                </a:solidFill>
              </a:rPr>
              <a:t>飛行時間法を用いるとノイズ</a:t>
            </a:r>
            <a:r>
              <a:rPr lang="ja-JP" altLang="en-US" sz="2400" dirty="0">
                <a:solidFill>
                  <a:schemeClr val="tx1"/>
                </a:solidFill>
              </a:rPr>
              <a:t>が</a:t>
            </a:r>
            <a:r>
              <a:rPr lang="ja-JP" altLang="en-US" sz="2400" dirty="0" smtClean="0">
                <a:solidFill>
                  <a:schemeClr val="tx1"/>
                </a:solidFill>
              </a:rPr>
              <a:t>大きい</a:t>
            </a:r>
            <a:endParaRPr lang="en-US" altLang="ja-JP" sz="2400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ja-JP" altLang="en-US" sz="2400" dirty="0" smtClean="0">
                <a:solidFill>
                  <a:srgbClr val="FFFF00"/>
                </a:solidFill>
              </a:rPr>
              <a:t>エネルギー分解能</a:t>
            </a:r>
            <a:r>
              <a:rPr lang="ja-JP" altLang="en-US" sz="2400" dirty="0" smtClean="0">
                <a:solidFill>
                  <a:srgbClr val="FFFF00"/>
                </a:solidFill>
              </a:rPr>
              <a:t>が</a:t>
            </a:r>
            <a:r>
              <a:rPr lang="en-US" altLang="ja-JP" sz="2400" dirty="0" smtClean="0">
                <a:solidFill>
                  <a:srgbClr val="FFFF00"/>
                </a:solidFill>
              </a:rPr>
              <a:t>1%</a:t>
            </a:r>
            <a:r>
              <a:rPr lang="ja-JP" altLang="en-US" sz="2400" dirty="0" smtClean="0">
                <a:solidFill>
                  <a:srgbClr val="FFFF00"/>
                </a:solidFill>
              </a:rPr>
              <a:t>程度の測定装置を開発したい</a:t>
            </a:r>
            <a:endParaRPr lang="en-US" altLang="ja-JP" sz="2400" dirty="0" smtClean="0">
              <a:solidFill>
                <a:srgbClr val="FFFF00"/>
              </a:solidFill>
            </a:endParaRPr>
          </a:p>
          <a:p>
            <a:pPr marL="0" indent="0">
              <a:buNone/>
            </a:pPr>
            <a:r>
              <a:rPr lang="ja-JP" altLang="en-US" sz="2400" dirty="0">
                <a:solidFill>
                  <a:schemeClr val="tx1"/>
                </a:solidFill>
              </a:rPr>
              <a:t>　</a:t>
            </a:r>
            <a:endParaRPr lang="en-US" altLang="ja-JP" sz="2400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altLang="ja-JP" sz="2400" dirty="0" smtClean="0">
              <a:solidFill>
                <a:schemeClr val="tx1"/>
              </a:solidFill>
            </a:endParaRPr>
          </a:p>
          <a:p>
            <a:pPr marL="0" indent="0" algn="ctr">
              <a:buNone/>
            </a:pPr>
            <a:endParaRPr lang="en-US" altLang="ja-JP" sz="2400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endParaRPr kumimoji="1" lang="ja-JP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9627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206365" y="1743417"/>
            <a:ext cx="11325852" cy="455578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sz="2800" dirty="0" smtClean="0">
                <a:solidFill>
                  <a:schemeClr val="tx1"/>
                </a:solidFill>
              </a:rPr>
              <a:t>扇状磁場によってビームを曲げ</a:t>
            </a:r>
            <a:endParaRPr lang="en-US" altLang="ja-JP" sz="2800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kumimoji="1" lang="ja-JP" altLang="en-US" sz="2800" dirty="0" smtClean="0">
                <a:solidFill>
                  <a:schemeClr val="tx1"/>
                </a:solidFill>
              </a:rPr>
              <a:t>エネルギー損失を求める</a:t>
            </a:r>
            <a:endParaRPr kumimoji="1" lang="en-US" altLang="ja-JP" sz="2800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endParaRPr kumimoji="1" lang="en-US" altLang="ja-JP" sz="3000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kumimoji="1" lang="ja-JP" altLang="en-US" sz="3000" dirty="0" smtClean="0">
                <a:solidFill>
                  <a:schemeClr val="tx1"/>
                </a:solidFill>
              </a:rPr>
              <a:t>集束点のずれから</a:t>
            </a:r>
            <a:endParaRPr kumimoji="1" lang="en-US" altLang="ja-JP" sz="3000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kumimoji="1" lang="ja-JP" altLang="en-US" sz="3000" dirty="0" smtClean="0">
                <a:solidFill>
                  <a:schemeClr val="tx1"/>
                </a:solidFill>
              </a:rPr>
              <a:t>エネルギー損失が求まる</a:t>
            </a:r>
            <a:endParaRPr kumimoji="1" lang="en-US" altLang="ja-JP" sz="3000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kumimoji="1" lang="en-US" altLang="ja-JP" sz="3000" dirty="0" smtClean="0">
                <a:solidFill>
                  <a:schemeClr val="tx1"/>
                </a:solidFill>
              </a:rPr>
              <a:t>(1%</a:t>
            </a:r>
            <a:r>
              <a:rPr kumimoji="1" lang="ja-JP" altLang="en-US" sz="3000" dirty="0" smtClean="0">
                <a:solidFill>
                  <a:schemeClr val="tx1"/>
                </a:solidFill>
              </a:rPr>
              <a:t>のエネルギー損失で</a:t>
            </a:r>
            <a:endParaRPr kumimoji="1" lang="en-US" altLang="ja-JP" sz="3000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kumimoji="1" lang="en-US" altLang="ja-JP" sz="3000" dirty="0" smtClean="0">
                <a:solidFill>
                  <a:schemeClr val="tx1"/>
                </a:solidFill>
              </a:rPr>
              <a:t>10mm</a:t>
            </a:r>
            <a:r>
              <a:rPr kumimoji="1" lang="ja-JP" altLang="en-US" sz="3000" dirty="0" smtClean="0">
                <a:solidFill>
                  <a:schemeClr val="tx1"/>
                </a:solidFill>
              </a:rPr>
              <a:t>程度のずれ</a:t>
            </a:r>
            <a:r>
              <a:rPr kumimoji="1" lang="en-US" altLang="ja-JP" sz="3000" dirty="0" smtClean="0">
                <a:solidFill>
                  <a:schemeClr val="tx1"/>
                </a:solidFill>
              </a:rPr>
              <a:t>)</a:t>
            </a:r>
            <a:endParaRPr kumimoji="1" lang="ja-JP" altLang="en-US" sz="3000" dirty="0">
              <a:solidFill>
                <a:schemeClr val="tx1"/>
              </a:solidFill>
            </a:endParaRPr>
          </a:p>
        </p:txBody>
      </p:sp>
      <p:pic>
        <p:nvPicPr>
          <p:cNvPr id="6" name="図 5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9308" y="274989"/>
            <a:ext cx="6480000" cy="5040000"/>
          </a:xfrm>
          <a:prstGeom prst="rect">
            <a:avLst/>
          </a:prstGeom>
        </p:spPr>
      </p:pic>
      <p:sp>
        <p:nvSpPr>
          <p:cNvPr id="4" name="タイトル 3"/>
          <p:cNvSpPr>
            <a:spLocks noGrp="1"/>
          </p:cNvSpPr>
          <p:nvPr>
            <p:ph type="title"/>
          </p:nvPr>
        </p:nvSpPr>
        <p:spPr>
          <a:xfrm>
            <a:off x="0" y="0"/>
            <a:ext cx="8534400" cy="1507067"/>
          </a:xfrm>
        </p:spPr>
        <p:txBody>
          <a:bodyPr>
            <a:normAutofit/>
          </a:bodyPr>
          <a:lstStyle/>
          <a:p>
            <a:r>
              <a:rPr lang="ja-JP" altLang="en-US" sz="3200" dirty="0"/>
              <a:t>これまでの取り組み</a:t>
            </a:r>
            <a:r>
              <a:rPr lang="en-US" altLang="ja-JP" sz="3200" dirty="0"/>
              <a:t/>
            </a:r>
            <a:br>
              <a:rPr lang="en-US" altLang="ja-JP" sz="3200" dirty="0"/>
            </a:br>
            <a:r>
              <a:rPr lang="ja-JP" altLang="en-US" sz="3200" dirty="0"/>
              <a:t>扇状磁場中の荷電</a:t>
            </a:r>
            <a:r>
              <a:rPr lang="ja-JP" altLang="en-US" sz="3200" dirty="0" smtClean="0"/>
              <a:t>粒子</a:t>
            </a:r>
            <a:endParaRPr kumimoji="1" lang="ja-JP" altLang="en-US" sz="3200" dirty="0"/>
          </a:p>
        </p:txBody>
      </p:sp>
      <p:pic>
        <p:nvPicPr>
          <p:cNvPr id="7" name="図 6"/>
          <p:cNvPicPr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14"/>
          <a:stretch/>
        </p:blipFill>
        <p:spPr>
          <a:xfrm>
            <a:off x="5379308" y="274989"/>
            <a:ext cx="6480000" cy="5021942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9308" y="2961111"/>
            <a:ext cx="2272206" cy="2344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003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5" name="テキスト ボックス 4"/>
              <p:cNvSpPr txBox="1"/>
              <p:nvPr/>
            </p:nvSpPr>
            <p:spPr>
              <a:xfrm>
                <a:off x="1604547" y="401294"/>
                <a:ext cx="7833106" cy="60289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ja-JP" altLang="en-US" sz="2800" dirty="0" smtClean="0"/>
                  <a:t>扇状磁場は荷電粒子の軌道を曲げるだけでなく</a:t>
                </a:r>
                <a:endParaRPr kumimoji="1" lang="en-US" altLang="ja-JP" sz="2800" dirty="0" smtClean="0"/>
              </a:p>
              <a:p>
                <a:pPr algn="ctr"/>
                <a:r>
                  <a:rPr kumimoji="1" lang="ja-JP" altLang="en-US" sz="2800" dirty="0" smtClean="0"/>
                  <a:t>荷電粒子を収束させる作用がある</a:t>
                </a:r>
                <a:endParaRPr kumimoji="1" lang="en-US" altLang="ja-JP" sz="2800" dirty="0"/>
              </a:p>
              <a:p>
                <a:pPr algn="ctr"/>
                <a:endParaRPr kumimoji="1" lang="en-US" altLang="ja-JP" sz="2800" dirty="0" smtClean="0"/>
              </a:p>
              <a:p>
                <a:pPr algn="ctr"/>
                <a:endParaRPr kumimoji="1" lang="en-US" altLang="ja-JP" sz="2800" dirty="0" smtClean="0"/>
              </a:p>
              <a:p>
                <a:pPr algn="ctr"/>
                <a:endParaRPr kumimoji="1" lang="en-US" altLang="ja-JP" sz="2400" dirty="0" smtClean="0"/>
              </a:p>
              <a:p>
                <a:pPr algn="ctr"/>
                <a:r>
                  <a:rPr lang="en-US" altLang="ja-JP" sz="2400" dirty="0" smtClean="0"/>
                  <a:t>(</a:t>
                </a:r>
                <a:r>
                  <a:rPr lang="ja-JP" altLang="en-US" sz="2400" dirty="0"/>
                  <a:t>ここで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ja-JP" altLang="en-US" sz="2400" i="1">
                            <a:latin typeface="Cambria Math" panose="02040503050406030204" pitchFamily="18" charset="0"/>
                          </a:rPr>
                          <m:t>入出射時の位置</m:t>
                        </m:r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</m:oMath>
                </a14:m>
                <a:r>
                  <a:rPr kumimoji="1" lang="en-US" altLang="ja-JP" sz="2400" dirty="0"/>
                  <a:t>’</a:t>
                </a:r>
                <a:r>
                  <a:rPr kumimoji="1" lang="ja-JP" altLang="en-US" sz="2400" dirty="0"/>
                  <a:t>は</a:t>
                </a:r>
                <a14:m>
                  <m:oMath xmlns:m="http://schemas.openxmlformats.org/officeDocument/2006/math">
                    <m:r>
                      <a:rPr lang="ja-JP" altLang="en-US" sz="2400" i="1">
                        <a:latin typeface="Cambria Math" panose="02040503050406030204" pitchFamily="18" charset="0"/>
                      </a:rPr>
                      <m:t>入出射</m:t>
                    </m:r>
                    <m:r>
                      <a:rPr lang="ja-JP" altLang="en-US" sz="2400" i="1" smtClean="0">
                        <a:latin typeface="Cambria Math" panose="02040503050406030204" pitchFamily="18" charset="0"/>
                      </a:rPr>
                      <m:t>時</m:t>
                    </m:r>
                  </m:oMath>
                </a14:m>
                <a:r>
                  <a:rPr kumimoji="1" lang="ja-JP" altLang="en-US" sz="2400" dirty="0"/>
                  <a:t>の傾きを表す</a:t>
                </a:r>
                <a:r>
                  <a:rPr kumimoji="1" lang="en-US" altLang="ja-JP" sz="2400" dirty="0"/>
                  <a:t>)</a:t>
                </a:r>
              </a:p>
              <a:p>
                <a:pPr algn="ctr"/>
                <a:endParaRPr kumimoji="1" lang="en-US" altLang="ja-JP" sz="2800" dirty="0" smtClean="0"/>
              </a:p>
              <a:p>
                <a:pPr algn="ctr"/>
                <a:endParaRPr kumimoji="1" lang="en-US" altLang="ja-JP" sz="2800" dirty="0"/>
              </a:p>
              <a:p>
                <a:pPr algn="ctr"/>
                <a:endParaRPr kumimoji="1" lang="en-US" altLang="ja-JP" sz="2800" dirty="0" smtClean="0"/>
              </a:p>
              <a:p>
                <a:pPr algn="ctr"/>
                <a:endParaRPr kumimoji="1" lang="en-US" altLang="ja-JP" sz="2800" dirty="0"/>
              </a:p>
              <a:p>
                <a:pPr algn="ctr"/>
                <a:endParaRPr kumimoji="1" lang="en-US" altLang="ja-JP" sz="2800" dirty="0" smtClean="0"/>
              </a:p>
              <a:p>
                <a:pPr algn="ctr"/>
                <a:endParaRPr kumimoji="1" lang="en-US" altLang="ja-JP" sz="2800" dirty="0" smtClean="0"/>
              </a:p>
              <a:p>
                <a:pPr algn="ctr"/>
                <a:endParaRPr kumimoji="1" lang="en-US" altLang="ja-JP" sz="2800" dirty="0"/>
              </a:p>
              <a:p>
                <a:pPr algn="ctr"/>
                <a:r>
                  <a:rPr kumimoji="1" lang="ja-JP" altLang="en-US" sz="2800" dirty="0" smtClean="0"/>
                  <a:t>水平方向における粒子の運動を軌道計算</a:t>
                </a:r>
                <a:r>
                  <a:rPr kumimoji="1" lang="ja-JP" altLang="en-US" sz="2800" dirty="0" smtClean="0"/>
                  <a:t>した</a:t>
                </a:r>
                <a:endParaRPr kumimoji="1" lang="en-US" altLang="ja-JP" sz="2800" dirty="0" smtClean="0"/>
              </a:p>
            </p:txBody>
          </p:sp>
        </mc:Choice>
        <mc:Fallback>
          <p:sp>
            <p:nvSpPr>
              <p:cNvPr id="5" name="テキスト ボックス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4547" y="401294"/>
                <a:ext cx="7833106" cy="6028958"/>
              </a:xfrm>
              <a:prstGeom prst="rect">
                <a:avLst/>
              </a:prstGeom>
              <a:blipFill rotWithShape="0">
                <a:blip r:embed="rId2"/>
                <a:stretch>
                  <a:fillRect l="-623" t="-910" r="-623" b="-212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図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9704" y="1405373"/>
            <a:ext cx="5043778" cy="1005685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0422" y="2990754"/>
            <a:ext cx="2771206" cy="2859802"/>
          </a:xfrm>
          <a:prstGeom prst="rect">
            <a:avLst/>
          </a:prstGeom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1250" y="2990754"/>
            <a:ext cx="3343148" cy="2859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805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90500" y="0"/>
            <a:ext cx="8534400" cy="1507067"/>
          </a:xfrm>
        </p:spPr>
        <p:txBody>
          <a:bodyPr>
            <a:normAutofit/>
          </a:bodyPr>
          <a:lstStyle/>
          <a:p>
            <a:r>
              <a:rPr lang="ja-JP" altLang="en-US" dirty="0" smtClean="0"/>
              <a:t>磁極</a:t>
            </a:r>
            <a:r>
              <a:rPr lang="ja-JP" altLang="en-US" dirty="0" smtClean="0"/>
              <a:t>端部のもれ磁場による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kumimoji="1" lang="ja-JP" altLang="en-US" dirty="0" smtClean="0"/>
              <a:t>垂直</a:t>
            </a:r>
            <a:r>
              <a:rPr kumimoji="1" lang="ja-JP" altLang="en-US" dirty="0" smtClean="0"/>
              <a:t>方向集束作用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90500" y="1507067"/>
            <a:ext cx="8534400" cy="3615267"/>
          </a:xfrm>
        </p:spPr>
        <p:txBody>
          <a:bodyPr/>
          <a:lstStyle/>
          <a:p>
            <a:pPr marL="0" indent="0">
              <a:buNone/>
            </a:pPr>
            <a:r>
              <a:rPr lang="en-US" altLang="ja-JP" sz="3200" i="1" dirty="0">
                <a:solidFill>
                  <a:schemeClr val="tx1"/>
                </a:solidFill>
              </a:rPr>
              <a:t>B</a:t>
            </a:r>
            <a:r>
              <a:rPr lang="en-US" altLang="ja-JP" sz="3200" dirty="0">
                <a:solidFill>
                  <a:schemeClr val="tx1"/>
                </a:solidFill>
              </a:rPr>
              <a:t>=(0,0,</a:t>
            </a:r>
            <a:r>
              <a:rPr lang="en-US" altLang="ja-JP" sz="3200" i="1" dirty="0">
                <a:solidFill>
                  <a:schemeClr val="tx1"/>
                </a:solidFill>
              </a:rPr>
              <a:t>B</a:t>
            </a:r>
            <a:r>
              <a:rPr lang="en-US" altLang="ja-JP" sz="3200" dirty="0">
                <a:solidFill>
                  <a:schemeClr val="tx1"/>
                </a:solidFill>
              </a:rPr>
              <a:t>)</a:t>
            </a:r>
            <a:r>
              <a:rPr lang="ja-JP" altLang="en-US" sz="3200" dirty="0" err="1">
                <a:solidFill>
                  <a:schemeClr val="tx1"/>
                </a:solidFill>
              </a:rPr>
              <a:t>のような</a:t>
            </a:r>
            <a:r>
              <a:rPr lang="ja-JP" altLang="en-US" sz="3200" dirty="0">
                <a:solidFill>
                  <a:schemeClr val="tx1"/>
                </a:solidFill>
              </a:rPr>
              <a:t>一様磁場</a:t>
            </a:r>
            <a:endParaRPr lang="en-US" altLang="ja-JP" sz="32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ja-JP" altLang="en-US" sz="3200" dirty="0">
                <a:solidFill>
                  <a:schemeClr val="tx1"/>
                </a:solidFill>
              </a:rPr>
              <a:t>では</a:t>
            </a:r>
            <a:r>
              <a:rPr lang="en-US" altLang="ja-JP" sz="3200" dirty="0">
                <a:solidFill>
                  <a:schemeClr val="tx1"/>
                </a:solidFill>
              </a:rPr>
              <a:t>Z</a:t>
            </a:r>
            <a:r>
              <a:rPr lang="ja-JP" altLang="en-US" sz="3200" dirty="0">
                <a:solidFill>
                  <a:schemeClr val="tx1"/>
                </a:solidFill>
              </a:rPr>
              <a:t>方向の集束作用がない</a:t>
            </a:r>
            <a:endParaRPr lang="en-US" altLang="ja-JP" sz="3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altLang="ja-JP" sz="3200" dirty="0">
              <a:solidFill>
                <a:schemeClr val="tx1"/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ja-JP" altLang="en-US" sz="3200" dirty="0">
                <a:solidFill>
                  <a:schemeClr val="tx1"/>
                </a:solidFill>
              </a:rPr>
              <a:t>解決策</a:t>
            </a:r>
            <a:endParaRPr lang="en-US" altLang="ja-JP" sz="3200" dirty="0">
              <a:solidFill>
                <a:schemeClr val="tx1"/>
              </a:solidFill>
            </a:endParaRPr>
          </a:p>
          <a:p>
            <a:pPr marL="457200" lvl="1" indent="0">
              <a:buNone/>
            </a:pPr>
            <a:r>
              <a:rPr lang="en-US" altLang="ja-JP" sz="2800" dirty="0">
                <a:solidFill>
                  <a:schemeClr val="tx1"/>
                </a:solidFill>
              </a:rPr>
              <a:t>	</a:t>
            </a:r>
            <a:r>
              <a:rPr lang="ja-JP" altLang="en-US" sz="2800" dirty="0" smtClean="0">
                <a:solidFill>
                  <a:srgbClr val="FFFF00"/>
                </a:solidFill>
              </a:rPr>
              <a:t>エッジ作用</a:t>
            </a:r>
            <a:r>
              <a:rPr lang="ja-JP" altLang="en-US" sz="2800" dirty="0" smtClean="0">
                <a:solidFill>
                  <a:schemeClr val="tx1"/>
                </a:solidFill>
              </a:rPr>
              <a:t>を</a:t>
            </a:r>
            <a:r>
              <a:rPr lang="ja-JP" altLang="en-US" sz="2800" dirty="0">
                <a:solidFill>
                  <a:schemeClr val="tx1"/>
                </a:solidFill>
              </a:rPr>
              <a:t>用いる</a:t>
            </a:r>
            <a:endParaRPr lang="en-US" altLang="ja-JP" sz="2800" dirty="0">
              <a:solidFill>
                <a:schemeClr val="tx1"/>
              </a:solidFill>
            </a:endParaRPr>
          </a:p>
          <a:p>
            <a:endParaRPr kumimoji="1" lang="ja-JP" altLang="en-US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3644" y="1092200"/>
            <a:ext cx="6108512" cy="490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279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スライス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スライス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スライス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9759155-7935-4C61-A06C-C04380D1B16E}"/>
    </a:ext>
  </a:extLst>
</a:theme>
</file>

<file path=ppt/theme/theme4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TM02892315[[fn=ウィスプ]]</Template>
  <TotalTime>2241</TotalTime>
  <Words>625</Words>
  <Application>Microsoft Office PowerPoint</Application>
  <PresentationFormat>ワイド画面</PresentationFormat>
  <Paragraphs>210</Paragraphs>
  <Slides>22</Slides>
  <Notes>2</Notes>
  <HiddenSlides>9</HiddenSlides>
  <MMClips>0</MMClips>
  <ScaleCrop>false</ScaleCrop>
  <HeadingPairs>
    <vt:vector size="6" baseType="variant">
      <vt:variant>
        <vt:lpstr>使用されているフォント</vt:lpstr>
      </vt:variant>
      <vt:variant>
        <vt:i4>11</vt:i4>
      </vt:variant>
      <vt:variant>
        <vt:lpstr>テーマ</vt:lpstr>
      </vt:variant>
      <vt:variant>
        <vt:i4>3</vt:i4>
      </vt:variant>
      <vt:variant>
        <vt:lpstr>スライド タイトル</vt:lpstr>
      </vt:variant>
      <vt:variant>
        <vt:i4>22</vt:i4>
      </vt:variant>
    </vt:vector>
  </HeadingPairs>
  <TitlesOfParts>
    <vt:vector size="36" baseType="lpstr">
      <vt:lpstr>ＭＳ Ｐゴシック</vt:lpstr>
      <vt:lpstr>メイリオ</vt:lpstr>
      <vt:lpstr>Arial</vt:lpstr>
      <vt:lpstr>Calibri</vt:lpstr>
      <vt:lpstr>Calibri Light</vt:lpstr>
      <vt:lpstr>Cambria Math</vt:lpstr>
      <vt:lpstr>Century Gothic</vt:lpstr>
      <vt:lpstr>Times New Roman</vt:lpstr>
      <vt:lpstr>Wingdings</vt:lpstr>
      <vt:lpstr>Wingdings 2</vt:lpstr>
      <vt:lpstr>Wingdings 3</vt:lpstr>
      <vt:lpstr>HDOfficeLightV0</vt:lpstr>
      <vt:lpstr>1_HDOfficeLightV0</vt:lpstr>
      <vt:lpstr>スライス</vt:lpstr>
      <vt:lpstr>磁気スペクトロメーターを用いた 解離水素中の重イオンビームの 阻止能測定</vt:lpstr>
      <vt:lpstr>研究背景</vt:lpstr>
      <vt:lpstr>PowerPoint プレゼンテーション</vt:lpstr>
      <vt:lpstr>PowerPoint プレゼンテーション</vt:lpstr>
      <vt:lpstr>PowerPoint プレゼンテーション</vt:lpstr>
      <vt:lpstr>研究の目的</vt:lpstr>
      <vt:lpstr>これまでの取り組み 扇状磁場中の荷電粒子</vt:lpstr>
      <vt:lpstr>PowerPoint プレゼンテーション</vt:lpstr>
      <vt:lpstr>磁極端部のもれ磁場による 垂直方向集束作用</vt:lpstr>
      <vt:lpstr>PowerPoint プレゼンテーション</vt:lpstr>
      <vt:lpstr>PowerPoint プレゼンテーション</vt:lpstr>
      <vt:lpstr>PowerPoint プレゼンテーション</vt:lpstr>
      <vt:lpstr>今後の予定</vt:lpstr>
      <vt:lpstr>扇状一様磁場による集束作用</vt:lpstr>
      <vt:lpstr>扇状一様磁場による集束作用</vt:lpstr>
      <vt:lpstr>扇状一様磁場による集束作用</vt:lpstr>
      <vt:lpstr>扇状一様磁場による集束作用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エッジ集束</vt:lpstr>
    </vt:vector>
  </TitlesOfParts>
  <Company>東京工業大学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創造エネルギー専攻研究スキル</dc:title>
  <dc:creator>栗田大生</dc:creator>
  <cp:lastModifiedBy>栗田大生</cp:lastModifiedBy>
  <cp:revision>111</cp:revision>
  <dcterms:created xsi:type="dcterms:W3CDTF">2015-07-07T06:55:35Z</dcterms:created>
  <dcterms:modified xsi:type="dcterms:W3CDTF">2015-07-17T04:01:09Z</dcterms:modified>
</cp:coreProperties>
</file>